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  <p:sldMasterId id="2147483781" r:id="rId5"/>
    <p:sldMasterId id="2147483793" r:id="rId6"/>
    <p:sldMasterId id="2147483805" r:id="rId7"/>
  </p:sldMasterIdLst>
  <p:notesMasterIdLst>
    <p:notesMasterId r:id="rId27"/>
  </p:notesMasterIdLst>
  <p:handoutMasterIdLst>
    <p:handoutMasterId r:id="rId28"/>
  </p:handoutMasterIdLst>
  <p:sldIdLst>
    <p:sldId id="308" r:id="rId8"/>
    <p:sldId id="256" r:id="rId9"/>
    <p:sldId id="1242" r:id="rId10"/>
    <p:sldId id="1260" r:id="rId11"/>
    <p:sldId id="1255" r:id="rId12"/>
    <p:sldId id="1261" r:id="rId13"/>
    <p:sldId id="1262" r:id="rId14"/>
    <p:sldId id="1263" r:id="rId15"/>
    <p:sldId id="1264" r:id="rId16"/>
    <p:sldId id="1265" r:id="rId17"/>
    <p:sldId id="259" r:id="rId18"/>
    <p:sldId id="1266" r:id="rId19"/>
    <p:sldId id="1267" r:id="rId20"/>
    <p:sldId id="1268" r:id="rId21"/>
    <p:sldId id="1269" r:id="rId22"/>
    <p:sldId id="1270" r:id="rId23"/>
    <p:sldId id="269" r:id="rId24"/>
    <p:sldId id="1256" r:id="rId25"/>
    <p:sldId id="1257" r:id="rId26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3725" autoAdjust="0"/>
  </p:normalViewPr>
  <p:slideViewPr>
    <p:cSldViewPr snapToGrid="0" showGuides="1">
      <p:cViewPr varScale="1">
        <p:scale>
          <a:sx n="72" d="100"/>
          <a:sy n="72" d="100"/>
        </p:scale>
        <p:origin x="381" y="30"/>
      </p:cViewPr>
      <p:guideLst/>
    </p:cSldViewPr>
  </p:slideViewPr>
  <p:outlineViewPr>
    <p:cViewPr>
      <p:scale>
        <a:sx n="33" d="100"/>
        <a:sy n="33" d="100"/>
      </p:scale>
      <p:origin x="0" y="-163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3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835"/>
          </a:xfrm>
          <a:prstGeom prst="rect">
            <a:avLst/>
          </a:prstGeom>
        </p:spPr>
        <p:txBody>
          <a:bodyPr vert="horz" lIns="96613" tIns="48306" rIns="96613" bIns="4830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1"/>
            <a:ext cx="2984871" cy="502835"/>
          </a:xfrm>
          <a:prstGeom prst="rect">
            <a:avLst/>
          </a:prstGeom>
        </p:spPr>
        <p:txBody>
          <a:bodyPr vert="horz" lIns="96613" tIns="48306" rIns="96613" bIns="48306" rtlCol="0"/>
          <a:lstStyle>
            <a:lvl1pPr algn="r">
              <a:defRPr sz="1200"/>
            </a:lvl1pPr>
          </a:lstStyle>
          <a:p>
            <a:fld id="{B80D95BA-7ABD-45D4-B691-9F58B13542F8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13" tIns="48306" rIns="96613" bIns="4830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13" tIns="48306" rIns="96613" bIns="48306" rtlCol="0" anchor="b"/>
          <a:lstStyle>
            <a:lvl1pPr algn="r">
              <a:defRPr sz="1200"/>
            </a:lvl1pPr>
          </a:lstStyle>
          <a:p>
            <a:fld id="{9C03308A-A8B4-43FF-8C57-7C15CEEAA8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835"/>
          </a:xfrm>
          <a:prstGeom prst="rect">
            <a:avLst/>
          </a:prstGeom>
        </p:spPr>
        <p:txBody>
          <a:bodyPr vert="horz" lIns="96613" tIns="48306" rIns="96613" bIns="4830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835"/>
          </a:xfrm>
          <a:prstGeom prst="rect">
            <a:avLst/>
          </a:prstGeom>
        </p:spPr>
        <p:txBody>
          <a:bodyPr vert="horz" lIns="96613" tIns="48306" rIns="96613" bIns="48306" rtlCol="0"/>
          <a:lstStyle>
            <a:lvl1pPr algn="r">
              <a:defRPr sz="1200"/>
            </a:lvl1pPr>
          </a:lstStyle>
          <a:p>
            <a:fld id="{599D14A6-BAC8-4A71-919C-314181CF34EF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3" tIns="48306" rIns="96613" bIns="4830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3"/>
            <a:ext cx="5510530" cy="3946119"/>
          </a:xfrm>
          <a:prstGeom prst="rect">
            <a:avLst/>
          </a:prstGeom>
        </p:spPr>
        <p:txBody>
          <a:bodyPr vert="horz" lIns="96613" tIns="48306" rIns="96613" bIns="483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13" tIns="48306" rIns="96613" bIns="4830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13" tIns="48306" rIns="96613" bIns="48306" rtlCol="0" anchor="b"/>
          <a:lstStyle>
            <a:lvl1pPr algn="r">
              <a:defRPr sz="1200"/>
            </a:lvl1pPr>
          </a:lstStyle>
          <a:p>
            <a:fld id="{B62F9892-4FA8-4E47-8751-DA9332AF5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496" y="1695899"/>
            <a:ext cx="4453151" cy="4028034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defRPr lang="en-US" sz="40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Click to edit Master title style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55C2A-633D-42FC-AF3D-3B5D77E69FDF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545417" y="4452155"/>
            <a:ext cx="3246438" cy="620588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A5388B-F01D-43AF-9723-C2ADB689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31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750718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530287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57DE5C9-6A33-42C7-B3F9-EFA47A47A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0456" y="0"/>
            <a:ext cx="3828033" cy="2051003"/>
          </a:xfrm>
          <a:custGeom>
            <a:avLst/>
            <a:gdLst>
              <a:gd name="connsiteX0" fmla="*/ 48561 w 3828033"/>
              <a:gd name="connsiteY0" fmla="*/ 0 h 2050999"/>
              <a:gd name="connsiteX1" fmla="*/ 3738569 w 3828033"/>
              <a:gd name="connsiteY1" fmla="*/ 0 h 2050999"/>
              <a:gd name="connsiteX2" fmla="*/ 3783037 w 3828033"/>
              <a:gd name="connsiteY2" fmla="*/ 131595 h 2050999"/>
              <a:gd name="connsiteX3" fmla="*/ 3828033 w 3828033"/>
              <a:gd name="connsiteY3" fmla="*/ 469009 h 2050999"/>
              <a:gd name="connsiteX4" fmla="*/ 3531647 w 3828033"/>
              <a:gd name="connsiteY4" fmla="*/ 1087433 h 2050999"/>
              <a:gd name="connsiteX5" fmla="*/ 3382306 w 3828033"/>
              <a:gd name="connsiteY5" fmla="*/ 1283724 h 2050999"/>
              <a:gd name="connsiteX6" fmla="*/ 1980966 w 3828033"/>
              <a:gd name="connsiteY6" fmla="*/ 2050999 h 2050999"/>
              <a:gd name="connsiteX7" fmla="*/ 917167 w 3828033"/>
              <a:gd name="connsiteY7" fmla="*/ 1578967 h 2050999"/>
              <a:gd name="connsiteX8" fmla="*/ 787704 w 3828033"/>
              <a:gd name="connsiteY8" fmla="*/ 1485234 h 2050999"/>
              <a:gd name="connsiteX9" fmla="*/ 198877 w 3828033"/>
              <a:gd name="connsiteY9" fmla="*/ 995238 h 2050999"/>
              <a:gd name="connsiteX10" fmla="*/ 0 w 3828033"/>
              <a:gd name="connsiteY10" fmla="*/ 469009 h 2050999"/>
              <a:gd name="connsiteX11" fmla="*/ 45559 w 3828033"/>
              <a:gd name="connsiteY11" fmla="*/ 11416 h 205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0999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8"/>
                  <a:pt x="3828033" y="355589"/>
                  <a:pt x="3828033" y="469009"/>
                </a:cubicBezTo>
                <a:cubicBezTo>
                  <a:pt x="3828033" y="697464"/>
                  <a:pt x="3731840" y="830882"/>
                  <a:pt x="3531647" y="1087433"/>
                </a:cubicBezTo>
                <a:cubicBezTo>
                  <a:pt x="3483347" y="1149308"/>
                  <a:pt x="3433400" y="1213330"/>
                  <a:pt x="3382306" y="1283724"/>
                </a:cubicBezTo>
                <a:cubicBezTo>
                  <a:pt x="2991862" y="1821547"/>
                  <a:pt x="2572752" y="2050999"/>
                  <a:pt x="1980966" y="2050999"/>
                </a:cubicBezTo>
                <a:cubicBezTo>
                  <a:pt x="1592577" y="2050999"/>
                  <a:pt x="1307610" y="1864076"/>
                  <a:pt x="917167" y="1578967"/>
                </a:cubicBezTo>
                <a:cubicBezTo>
                  <a:pt x="873548" y="1547109"/>
                  <a:pt x="829927" y="1515634"/>
                  <a:pt x="787704" y="1485234"/>
                </a:cubicBezTo>
                <a:cubicBezTo>
                  <a:pt x="558844" y="1320266"/>
                  <a:pt x="342715" y="1164431"/>
                  <a:pt x="198877" y="995238"/>
                </a:cubicBezTo>
                <a:cubicBezTo>
                  <a:pt x="61365" y="833493"/>
                  <a:pt x="0" y="671212"/>
                  <a:pt x="0" y="469009"/>
                </a:cubicBezTo>
                <a:cubicBezTo>
                  <a:pt x="0" y="310632"/>
                  <a:pt x="15484" y="157247"/>
                  <a:pt x="45559" y="1141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8770571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1" y="2052337"/>
            <a:ext cx="4536999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2568"/>
            <a:ext cx="4536998" cy="2779361"/>
          </a:xfrm>
        </p:spPr>
        <p:txBody>
          <a:bodyPr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052337"/>
            <a:ext cx="4535424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2912568"/>
            <a:ext cx="4535424" cy="2779361"/>
          </a:xfrm>
        </p:spPr>
        <p:txBody>
          <a:bodyPr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1D433C7-BB27-460B-8840-C3BFDFF6D17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 dirty="0"/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27D579A2-A798-44EA-94A8-70651A26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1BBF27-008B-4335-B8AD-D33CCB9E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0416" y="-17780"/>
            <a:ext cx="2738729" cy="2320505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D21113-1479-46FB-ACE3-3469DC3D0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7973" y="0"/>
            <a:ext cx="2503874" cy="2085280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C48007D-BDB5-4BBD-BC58-E8136E947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40912" y="1"/>
            <a:ext cx="2350935" cy="1923513"/>
          </a:xfrm>
          <a:custGeom>
            <a:avLst/>
            <a:gdLst>
              <a:gd name="connsiteX0" fmla="*/ 45607 w 2351088"/>
              <a:gd name="connsiteY0" fmla="*/ 0 h 1923513"/>
              <a:gd name="connsiteX1" fmla="*/ 2351088 w 2351088"/>
              <a:gd name="connsiteY1" fmla="*/ 0 h 1923513"/>
              <a:gd name="connsiteX2" fmla="*/ 2351088 w 2351088"/>
              <a:gd name="connsiteY2" fmla="*/ 1338595 h 1923513"/>
              <a:gd name="connsiteX3" fmla="*/ 2349634 w 2351088"/>
              <a:gd name="connsiteY3" fmla="*/ 1341633 h 1923513"/>
              <a:gd name="connsiteX4" fmla="*/ 2190343 w 2351088"/>
              <a:gd name="connsiteY4" fmla="*/ 1566591 h 1923513"/>
              <a:gd name="connsiteX5" fmla="*/ 1699968 w 2351088"/>
              <a:gd name="connsiteY5" fmla="*/ 1800889 h 1923513"/>
              <a:gd name="connsiteX6" fmla="*/ 1515376 w 2351088"/>
              <a:gd name="connsiteY6" fmla="*/ 1849289 h 1923513"/>
              <a:gd name="connsiteX7" fmla="*/ 365637 w 2351088"/>
              <a:gd name="connsiteY7" fmla="*/ 1654311 h 1923513"/>
              <a:gd name="connsiteX8" fmla="*/ 64305 w 2351088"/>
              <a:gd name="connsiteY8" fmla="*/ 869326 h 1923513"/>
              <a:gd name="connsiteX9" fmla="*/ 47297 w 2351088"/>
              <a:gd name="connsiteY9" fmla="*/ 751875 h 1923513"/>
              <a:gd name="connsiteX10" fmla="*/ 8322 w 2351088"/>
              <a:gd name="connsiteY10" fmla="*/ 451521 h 1923513"/>
              <a:gd name="connsiteX11" fmla="*/ 0 w 2351088"/>
              <a:gd name="connsiteY11" fmla="*/ 311727 h 1923513"/>
              <a:gd name="connsiteX12" fmla="*/ 0 w 2351088"/>
              <a:gd name="connsiteY12" fmla="*/ 310246 h 1923513"/>
              <a:gd name="connsiteX13" fmla="*/ 4459 w 2351088"/>
              <a:gd name="connsiteY13" fmla="*/ 179217 h 1923513"/>
              <a:gd name="connsiteX14" fmla="*/ 23931 w 2351088"/>
              <a:gd name="connsiteY14" fmla="*/ 63647 h 19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088" h="1923513">
                <a:moveTo>
                  <a:pt x="45607" y="0"/>
                </a:moveTo>
                <a:lnTo>
                  <a:pt x="2351088" y="0"/>
                </a:lnTo>
                <a:lnTo>
                  <a:pt x="2351088" y="1338595"/>
                </a:lnTo>
                <a:lnTo>
                  <a:pt x="2349634" y="1341633"/>
                </a:lnTo>
                <a:cubicBezTo>
                  <a:pt x="2305008" y="1422901"/>
                  <a:pt x="2251810" y="1498079"/>
                  <a:pt x="2190343" y="1566591"/>
                </a:cubicBezTo>
                <a:cubicBezTo>
                  <a:pt x="2066534" y="1704591"/>
                  <a:pt x="1943849" y="1739985"/>
                  <a:pt x="1699968" y="1800889"/>
                </a:cubicBezTo>
                <a:cubicBezTo>
                  <a:pt x="1641138" y="1815570"/>
                  <a:pt x="1580285" y="1830774"/>
                  <a:pt x="1515376" y="1849289"/>
                </a:cubicBezTo>
                <a:cubicBezTo>
                  <a:pt x="1019423" y="1990702"/>
                  <a:pt x="675572" y="1932375"/>
                  <a:pt x="365637" y="1654311"/>
                </a:cubicBezTo>
                <a:cubicBezTo>
                  <a:pt x="162226" y="1471817"/>
                  <a:pt x="114281" y="1225005"/>
                  <a:pt x="64305" y="869326"/>
                </a:cubicBezTo>
                <a:cubicBezTo>
                  <a:pt x="58725" y="829587"/>
                  <a:pt x="52937" y="790079"/>
                  <a:pt x="47297" y="751875"/>
                </a:cubicBezTo>
                <a:cubicBezTo>
                  <a:pt x="32069" y="648282"/>
                  <a:pt x="17269" y="547564"/>
                  <a:pt x="8322" y="451521"/>
                </a:cubicBezTo>
                <a:lnTo>
                  <a:pt x="0" y="311727"/>
                </a:lnTo>
                <a:lnTo>
                  <a:pt x="0" y="310246"/>
                </a:lnTo>
                <a:lnTo>
                  <a:pt x="4459" y="179217"/>
                </a:lnTo>
                <a:cubicBezTo>
                  <a:pt x="8369" y="138638"/>
                  <a:pt x="14788" y="100274"/>
                  <a:pt x="23931" y="6364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2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0287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6161" y="2050053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6161" y="2910284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3C93592-79D8-498B-BE6E-E633E10DC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0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6476F99-8CAD-44A7-AD10-42BCF998BA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7610" y="2910287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3588D4-4E90-4E61-A3AD-D36326F8EA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 dirty="0"/>
          </a:p>
        </p:txBody>
      </p:sp>
      <p:sp>
        <p:nvSpPr>
          <p:cNvPr id="16" name="Slide Number Placeholder 31">
            <a:extLst>
              <a:ext uri="{FF2B5EF4-FFF2-40B4-BE49-F238E27FC236}">
                <a16:creationId xmlns:a16="http://schemas.microsoft.com/office/drawing/2014/main" id="{2A681EDC-E961-4B27-BD0E-6A2698A2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53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7D440C-EA2F-4FF9-B6F4-22EA92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48" y="787548"/>
            <a:ext cx="4871711" cy="1416441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B68CCF-1146-4548-9EA2-0D6454607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275" y="4013624"/>
            <a:ext cx="3193475" cy="2857712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83BB758-A5BB-4B68-9C64-F48A2B02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-15241"/>
            <a:ext cx="5092793" cy="4915765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A96416-48F7-4C79-AEF8-10818B53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9928" y="4122903"/>
            <a:ext cx="2982935" cy="274843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F260F44-5337-4D98-A196-BF28D94307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1651" cy="4716849"/>
          </a:xfrm>
          <a:custGeom>
            <a:avLst/>
            <a:gdLst>
              <a:gd name="connsiteX0" fmla="*/ 1855557 w 4888754"/>
              <a:gd name="connsiteY0" fmla="*/ 0 h 4745424"/>
              <a:gd name="connsiteX1" fmla="*/ 3464120 w 4888754"/>
              <a:gd name="connsiteY1" fmla="*/ 0 h 4745424"/>
              <a:gd name="connsiteX2" fmla="*/ 3621403 w 4888754"/>
              <a:gd name="connsiteY2" fmla="*/ 62975 h 4745424"/>
              <a:gd name="connsiteX3" fmla="*/ 4292333 w 4888754"/>
              <a:gd name="connsiteY3" fmla="*/ 588555 h 4745424"/>
              <a:gd name="connsiteX4" fmla="*/ 4888754 w 4888754"/>
              <a:gd name="connsiteY4" fmla="*/ 2450197 h 4745424"/>
              <a:gd name="connsiteX5" fmla="*/ 4623081 w 4888754"/>
              <a:gd name="connsiteY5" fmla="*/ 3213676 h 4745424"/>
              <a:gd name="connsiteX6" fmla="*/ 3836488 w 4888754"/>
              <a:gd name="connsiteY6" fmla="*/ 3924586 h 4745424"/>
              <a:gd name="connsiteX7" fmla="*/ 3663543 w 4888754"/>
              <a:gd name="connsiteY7" fmla="*/ 4060576 h 4745424"/>
              <a:gd name="connsiteX8" fmla="*/ 2242449 w 4888754"/>
              <a:gd name="connsiteY8" fmla="*/ 4745424 h 4745424"/>
              <a:gd name="connsiteX9" fmla="*/ 370446 w 4888754"/>
              <a:gd name="connsiteY9" fmla="*/ 3632225 h 4745424"/>
              <a:gd name="connsiteX10" fmla="*/ 170945 w 4888754"/>
              <a:gd name="connsiteY10" fmla="*/ 3347437 h 4745424"/>
              <a:gd name="connsiteX11" fmla="*/ 77151 w 4888754"/>
              <a:gd name="connsiteY11" fmla="*/ 3215612 h 4745424"/>
              <a:gd name="connsiteX12" fmla="*/ 0 w 4888754"/>
              <a:gd name="connsiteY12" fmla="*/ 3102319 h 4745424"/>
              <a:gd name="connsiteX13" fmla="*/ 0 w 4888754"/>
              <a:gd name="connsiteY13" fmla="*/ 1516168 h 4745424"/>
              <a:gd name="connsiteX14" fmla="*/ 14241 w 4888754"/>
              <a:gd name="connsiteY14" fmla="*/ 1483904 h 4745424"/>
              <a:gd name="connsiteX15" fmla="*/ 673980 w 4888754"/>
              <a:gd name="connsiteY15" fmla="*/ 653598 h 4745424"/>
              <a:gd name="connsiteX16" fmla="*/ 1627813 w 4888754"/>
              <a:gd name="connsiteY16" fmla="*/ 77786 h 474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45424">
                <a:moveTo>
                  <a:pt x="1855557" y="0"/>
                </a:moveTo>
                <a:lnTo>
                  <a:pt x="3464120" y="0"/>
                </a:lnTo>
                <a:lnTo>
                  <a:pt x="3621403" y="62975"/>
                </a:lnTo>
                <a:cubicBezTo>
                  <a:pt x="3878407" y="184151"/>
                  <a:pt x="4104136" y="361015"/>
                  <a:pt x="4292333" y="588555"/>
                </a:cubicBezTo>
                <a:cubicBezTo>
                  <a:pt x="4676963" y="1053769"/>
                  <a:pt x="4888754" y="1714895"/>
                  <a:pt x="4888754" y="2450197"/>
                </a:cubicBezTo>
                <a:cubicBezTo>
                  <a:pt x="4888754" y="2743561"/>
                  <a:pt x="4806780" y="2979009"/>
                  <a:pt x="4623081" y="3213676"/>
                </a:cubicBezTo>
                <a:cubicBezTo>
                  <a:pt x="4430933" y="3459149"/>
                  <a:pt x="4142214" y="3685241"/>
                  <a:pt x="3836488" y="3924586"/>
                </a:cubicBezTo>
                <a:cubicBezTo>
                  <a:pt x="3780082" y="3968691"/>
                  <a:pt x="3721812" y="4014356"/>
                  <a:pt x="3663543" y="4060576"/>
                </a:cubicBezTo>
                <a:cubicBezTo>
                  <a:pt x="3141962" y="4474226"/>
                  <a:pt x="2761284" y="4745424"/>
                  <a:pt x="2242449" y="4745424"/>
                </a:cubicBezTo>
                <a:cubicBezTo>
                  <a:pt x="1451903" y="4745424"/>
                  <a:pt x="892027" y="4412522"/>
                  <a:pt x="370446" y="3632225"/>
                </a:cubicBezTo>
                <a:cubicBezTo>
                  <a:pt x="302191" y="3530094"/>
                  <a:pt x="235470" y="3437208"/>
                  <a:pt x="170945" y="3347437"/>
                </a:cubicBezTo>
                <a:cubicBezTo>
                  <a:pt x="137517" y="3300910"/>
                  <a:pt x="106259" y="3257175"/>
                  <a:pt x="77151" y="3215612"/>
                </a:cubicBezTo>
                <a:lnTo>
                  <a:pt x="0" y="3102319"/>
                </a:lnTo>
                <a:lnTo>
                  <a:pt x="0" y="1516168"/>
                </a:lnTo>
                <a:lnTo>
                  <a:pt x="14241" y="1483904"/>
                </a:lnTo>
                <a:cubicBezTo>
                  <a:pt x="169519" y="1178622"/>
                  <a:pt x="391516" y="899183"/>
                  <a:pt x="673980" y="653598"/>
                </a:cubicBezTo>
                <a:cubicBezTo>
                  <a:pt x="951614" y="412136"/>
                  <a:pt x="1281372" y="212997"/>
                  <a:pt x="1627813" y="7778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A9FFFC8-7E8C-41D1-8178-683D7B3039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7" y="4226721"/>
            <a:ext cx="2792336" cy="2631279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1AF89E8-16D8-4AEA-A8C2-5E0D4C9E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47" y="2425148"/>
            <a:ext cx="4744095" cy="352430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248" y="6170613"/>
            <a:ext cx="2323057" cy="45707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3" name="Date Placeholder 9">
            <a:extLst>
              <a:ext uri="{FF2B5EF4-FFF2-40B4-BE49-F238E27FC236}">
                <a16:creationId xmlns:a16="http://schemas.microsoft.com/office/drawing/2014/main" id="{54B934F8-4435-4C62-828F-03DB7892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3872" y="6172200"/>
            <a:ext cx="1404608" cy="45549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2" name="Slide Number Placeholder 31">
            <a:extLst>
              <a:ext uri="{FF2B5EF4-FFF2-40B4-BE49-F238E27FC236}">
                <a16:creationId xmlns:a16="http://schemas.microsoft.com/office/drawing/2014/main" id="{47BB9980-A5D8-4B6F-A2F5-5E4BE20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5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207F3431-F465-47BE-A808-B5D9A54D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4632891" cy="306670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4841FA2-0B49-41AD-B236-E96AAAC1D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278738" cy="1576188"/>
          </a:xfrm>
        </p:spPr>
        <p:txBody>
          <a:bodyPr anchor="t"/>
          <a:lstStyle/>
          <a:p>
            <a:r>
              <a:rPr lang="en-US" b="0"/>
              <a:t>Click to edit Master subtitle style</a:t>
            </a:r>
            <a:endParaRPr lang="en-US" b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DCEC00-2D0E-45C4-A5B4-620F0CE14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15834" y="0"/>
            <a:ext cx="6076166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4264179-7743-4F6F-A7A1-704D7B52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71959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E6B8D4-667E-41AC-983B-A3613F81A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7EB49B-F84D-4F65-9482-76BB768A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6013061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CAA694A-1C38-4BCA-AF25-11FF6C7E3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0397" y="4570"/>
            <a:ext cx="3084612" cy="3481579"/>
          </a:xfrm>
          <a:custGeom>
            <a:avLst/>
            <a:gdLst>
              <a:gd name="connsiteX0" fmla="*/ 1633992 w 2999551"/>
              <a:gd name="connsiteY0" fmla="*/ 0 h 3481579"/>
              <a:gd name="connsiteX1" fmla="*/ 2737037 w 2999551"/>
              <a:gd name="connsiteY1" fmla="*/ 0 h 3481579"/>
              <a:gd name="connsiteX2" fmla="*/ 2999551 w 2999551"/>
              <a:gd name="connsiteY2" fmla="*/ 0 h 3481579"/>
              <a:gd name="connsiteX3" fmla="*/ 2999551 w 2999551"/>
              <a:gd name="connsiteY3" fmla="*/ 3481579 h 3481579"/>
              <a:gd name="connsiteX4" fmla="*/ 0 w 2999551"/>
              <a:gd name="connsiteY4" fmla="*/ 3481579 h 3481579"/>
              <a:gd name="connsiteX5" fmla="*/ 3154 w 2999551"/>
              <a:gd name="connsiteY5" fmla="*/ 3348389 h 3481579"/>
              <a:gd name="connsiteX6" fmla="*/ 1611669 w 2999551"/>
              <a:gd name="connsiteY6" fmla="*/ 15046 h 348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551" h="3481579">
                <a:moveTo>
                  <a:pt x="1633992" y="0"/>
                </a:moveTo>
                <a:lnTo>
                  <a:pt x="2737037" y="0"/>
                </a:lnTo>
                <a:lnTo>
                  <a:pt x="2999551" y="0"/>
                </a:lnTo>
                <a:lnTo>
                  <a:pt x="2999551" y="3481579"/>
                </a:lnTo>
                <a:lnTo>
                  <a:pt x="0" y="3481579"/>
                </a:lnTo>
                <a:lnTo>
                  <a:pt x="3154" y="3348389"/>
                </a:lnTo>
                <a:cubicBezTo>
                  <a:pt x="70549" y="1934565"/>
                  <a:pt x="640060" y="710747"/>
                  <a:pt x="1611669" y="1504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C71C38-E80C-4CB6-900D-104E4969C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12300" y="0"/>
            <a:ext cx="2679700" cy="3483864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087EF14F-A23A-419B-B040-67536D44E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2115" y="3531870"/>
            <a:ext cx="3084612" cy="3326130"/>
          </a:xfrm>
          <a:custGeom>
            <a:avLst/>
            <a:gdLst>
              <a:gd name="connsiteX0" fmla="*/ 1645 w 3084612"/>
              <a:gd name="connsiteY0" fmla="*/ 0 h 3326130"/>
              <a:gd name="connsiteX1" fmla="*/ 3084612 w 3084612"/>
              <a:gd name="connsiteY1" fmla="*/ 0 h 3326130"/>
              <a:gd name="connsiteX2" fmla="*/ 3084612 w 3084612"/>
              <a:gd name="connsiteY2" fmla="*/ 3326130 h 3326130"/>
              <a:gd name="connsiteX3" fmla="*/ 2740651 w 3084612"/>
              <a:gd name="connsiteY3" fmla="*/ 3326130 h 3326130"/>
              <a:gd name="connsiteX4" fmla="*/ 2525231 w 3084612"/>
              <a:gd name="connsiteY4" fmla="*/ 3326130 h 3326130"/>
              <a:gd name="connsiteX5" fmla="*/ 2412471 w 3084612"/>
              <a:gd name="connsiteY5" fmla="*/ 3248247 h 3326130"/>
              <a:gd name="connsiteX6" fmla="*/ 1891184 w 3084612"/>
              <a:gd name="connsiteY6" fmla="*/ 2839937 h 3326130"/>
              <a:gd name="connsiteX7" fmla="*/ 0 w 3084612"/>
              <a:gd name="connsiteY7" fmla="*/ 69643 h 332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4612" h="3326130">
                <a:moveTo>
                  <a:pt x="1645" y="0"/>
                </a:moveTo>
                <a:lnTo>
                  <a:pt x="3084612" y="0"/>
                </a:lnTo>
                <a:lnTo>
                  <a:pt x="3084612" y="3326130"/>
                </a:lnTo>
                <a:lnTo>
                  <a:pt x="2740651" y="3326130"/>
                </a:lnTo>
                <a:lnTo>
                  <a:pt x="2525231" y="3326130"/>
                </a:lnTo>
                <a:lnTo>
                  <a:pt x="2412471" y="3248247"/>
                </a:lnTo>
                <a:cubicBezTo>
                  <a:pt x="2237092" y="3119963"/>
                  <a:pt x="2064933" y="2981395"/>
                  <a:pt x="1891184" y="2839937"/>
                </a:cubicBezTo>
                <a:cubicBezTo>
                  <a:pt x="937066" y="2063157"/>
                  <a:pt x="0" y="1425505"/>
                  <a:pt x="0" y="69643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BD28C77-1B8B-41DB-98BB-E89DACE8B1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4858" y="3531870"/>
            <a:ext cx="2679700" cy="332613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E68894E0-DA12-40BB-B505-EB84F08C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E3416EBC-370F-44EC-82B2-260F9C0C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4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31">
            <a:extLst>
              <a:ext uri="{FF2B5EF4-FFF2-40B4-BE49-F238E27FC236}">
                <a16:creationId xmlns:a16="http://schemas.microsoft.com/office/drawing/2014/main" id="{ABC4236E-DEC6-461F-9145-45973B27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1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38A6D074-7013-4944-89F6-2481F7DC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4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26063765-A16A-406C-B56F-0D4AEC5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37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8AAB7801-14F1-4A33-A13B-ECE1E4CF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943D328A-FC72-4F5E-A189-C3B73007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53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6AD29F03-B734-4E9A-8F4E-7E686CAB0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4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FE3AE0F-39BB-48ED-A13E-75DF0DCFA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81" y="2404069"/>
            <a:ext cx="5485331" cy="356016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892B51F-EEC4-4161-806C-6E0CA9F57B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9246C2-8173-4093-9B73-2CEBC7EC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2482" y="6170613"/>
            <a:ext cx="5181820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2C926C-C55F-482B-A653-A99E71E4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961" y="3374037"/>
            <a:ext cx="5810040" cy="3483963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729B24BA-95BE-4289-901E-61D7E952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34C5C85A-7E92-4F46-8832-010DD22D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70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9BBBE197-C160-4421-9307-B91851A4921E}"/>
              </a:ext>
            </a:extLst>
          </p:cNvPr>
          <p:cNvSpPr/>
          <p:nvPr userDrawn="1"/>
        </p:nvSpPr>
        <p:spPr>
          <a:xfrm flipH="1">
            <a:off x="-5208" y="5943600"/>
            <a:ext cx="12213592" cy="938212"/>
          </a:xfrm>
          <a:custGeom>
            <a:avLst/>
            <a:gdLst>
              <a:gd name="connsiteX0" fmla="*/ 0 w 12192000"/>
              <a:gd name="connsiteY0" fmla="*/ 0 h 914400"/>
              <a:gd name="connsiteX1" fmla="*/ 12192000 w 12192000"/>
              <a:gd name="connsiteY1" fmla="*/ 0 h 914400"/>
              <a:gd name="connsiteX2" fmla="*/ 12192000 w 12192000"/>
              <a:gd name="connsiteY2" fmla="*/ 914400 h 914400"/>
              <a:gd name="connsiteX3" fmla="*/ 0 w 12192000"/>
              <a:gd name="connsiteY3" fmla="*/ 914400 h 914400"/>
              <a:gd name="connsiteX4" fmla="*/ 0 w 12192000"/>
              <a:gd name="connsiteY4" fmla="*/ 0 h 914400"/>
              <a:gd name="connsiteX0" fmla="*/ 0 w 12228095"/>
              <a:gd name="connsiteY0" fmla="*/ 457200 h 914400"/>
              <a:gd name="connsiteX1" fmla="*/ 12228095 w 12228095"/>
              <a:gd name="connsiteY1" fmla="*/ 0 h 914400"/>
              <a:gd name="connsiteX2" fmla="*/ 12228095 w 12228095"/>
              <a:gd name="connsiteY2" fmla="*/ 914400 h 914400"/>
              <a:gd name="connsiteX3" fmla="*/ 36095 w 12228095"/>
              <a:gd name="connsiteY3" fmla="*/ 914400 h 914400"/>
              <a:gd name="connsiteX4" fmla="*/ 0 w 12228095"/>
              <a:gd name="connsiteY4" fmla="*/ 457200 h 914400"/>
              <a:gd name="connsiteX0" fmla="*/ 11652 w 12239747"/>
              <a:gd name="connsiteY0" fmla="*/ 45720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57200 h 938212"/>
              <a:gd name="connsiteX0" fmla="*/ 0 w 12251968"/>
              <a:gd name="connsiteY0" fmla="*/ 438150 h 938212"/>
              <a:gd name="connsiteX1" fmla="*/ 12251968 w 12251968"/>
              <a:gd name="connsiteY1" fmla="*/ 0 h 938212"/>
              <a:gd name="connsiteX2" fmla="*/ 12251968 w 12251968"/>
              <a:gd name="connsiteY2" fmla="*/ 914400 h 938212"/>
              <a:gd name="connsiteX3" fmla="*/ 12221 w 12251968"/>
              <a:gd name="connsiteY3" fmla="*/ 938212 h 938212"/>
              <a:gd name="connsiteX4" fmla="*/ 0 w 12251968"/>
              <a:gd name="connsiteY4" fmla="*/ 438150 h 938212"/>
              <a:gd name="connsiteX0" fmla="*/ 0 w 12275842"/>
              <a:gd name="connsiteY0" fmla="*/ 438150 h 938212"/>
              <a:gd name="connsiteX1" fmla="*/ 12275842 w 12275842"/>
              <a:gd name="connsiteY1" fmla="*/ 0 h 938212"/>
              <a:gd name="connsiteX2" fmla="*/ 12275842 w 12275842"/>
              <a:gd name="connsiteY2" fmla="*/ 914400 h 938212"/>
              <a:gd name="connsiteX3" fmla="*/ 36095 w 12275842"/>
              <a:gd name="connsiteY3" fmla="*/ 938212 h 938212"/>
              <a:gd name="connsiteX4" fmla="*/ 0 w 12275842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0 w 12244968"/>
              <a:gd name="connsiteY0" fmla="*/ 421321 h 938212"/>
              <a:gd name="connsiteX1" fmla="*/ 12244968 w 12244968"/>
              <a:gd name="connsiteY1" fmla="*/ 0 h 938212"/>
              <a:gd name="connsiteX2" fmla="*/ 12244968 w 12244968"/>
              <a:gd name="connsiteY2" fmla="*/ 914400 h 938212"/>
              <a:gd name="connsiteX3" fmla="*/ 5221 w 12244968"/>
              <a:gd name="connsiteY3" fmla="*/ 938212 h 938212"/>
              <a:gd name="connsiteX4" fmla="*/ 0 w 12244968"/>
              <a:gd name="connsiteY4" fmla="*/ 421321 h 93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968" h="938212">
                <a:moveTo>
                  <a:pt x="0" y="421321"/>
                </a:moveTo>
                <a:lnTo>
                  <a:pt x="12244968" y="0"/>
                </a:lnTo>
                <a:lnTo>
                  <a:pt x="12244968" y="914400"/>
                </a:lnTo>
                <a:lnTo>
                  <a:pt x="5221" y="938212"/>
                </a:lnTo>
                <a:cubicBezTo>
                  <a:pt x="3481" y="765915"/>
                  <a:pt x="1740" y="593618"/>
                  <a:pt x="0" y="4213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AA0FD4-5531-4AB1-ADC9-D584F92EA444}"/>
              </a:ext>
            </a:extLst>
          </p:cNvPr>
          <p:cNvCxnSpPr>
            <a:cxnSpLocks/>
          </p:cNvCxnSpPr>
          <p:nvPr userDrawn="1"/>
        </p:nvCxnSpPr>
        <p:spPr>
          <a:xfrm>
            <a:off x="-5208" y="5943600"/>
            <a:ext cx="12213592" cy="42132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41148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114800" cy="3081971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7429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12001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16573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1145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41148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114800" cy="3081971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7429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12001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16573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1145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09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5299829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674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951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198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027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908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56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149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99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382" y="620202"/>
            <a:ext cx="4917906" cy="159821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90D459AE-B4F3-4C42-8A12-9BF1CD1102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54053" cy="3175473"/>
          </a:xfrm>
          <a:custGeom>
            <a:avLst/>
            <a:gdLst>
              <a:gd name="connsiteX0" fmla="*/ 0 w 2424997"/>
              <a:gd name="connsiteY0" fmla="*/ 0 h 3124865"/>
              <a:gd name="connsiteX1" fmla="*/ 1724737 w 2424997"/>
              <a:gd name="connsiteY1" fmla="*/ 0 h 3124865"/>
              <a:gd name="connsiteX2" fmla="*/ 1747203 w 2424997"/>
              <a:gd name="connsiteY2" fmla="*/ 28350 h 3124865"/>
              <a:gd name="connsiteX3" fmla="*/ 2038508 w 2424997"/>
              <a:gd name="connsiteY3" fmla="*/ 527042 h 3124865"/>
              <a:gd name="connsiteX4" fmla="*/ 2111635 w 2424997"/>
              <a:gd name="connsiteY4" fmla="*/ 663503 h 3124865"/>
              <a:gd name="connsiteX5" fmla="*/ 2407832 w 2424997"/>
              <a:gd name="connsiteY5" fmla="*/ 1727267 h 3124865"/>
              <a:gd name="connsiteX6" fmla="*/ 1378437 w 2424997"/>
              <a:gd name="connsiteY6" fmla="*/ 2860499 h 3124865"/>
              <a:gd name="connsiteX7" fmla="*/ 1151698 w 2424997"/>
              <a:gd name="connsiteY7" fmla="*/ 2959167 h 3124865"/>
              <a:gd name="connsiteX8" fmla="*/ 467819 w 2424997"/>
              <a:gd name="connsiteY8" fmla="*/ 3110822 h 3124865"/>
              <a:gd name="connsiteX9" fmla="*/ 130874 w 2424997"/>
              <a:gd name="connsiteY9" fmla="*/ 3004568 h 3124865"/>
              <a:gd name="connsiteX10" fmla="*/ 0 w 2424997"/>
              <a:gd name="connsiteY10" fmla="*/ 2936339 h 31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997" h="3124865">
                <a:moveTo>
                  <a:pt x="0" y="0"/>
                </a:moveTo>
                <a:lnTo>
                  <a:pt x="1724737" y="0"/>
                </a:lnTo>
                <a:lnTo>
                  <a:pt x="1747203" y="28350"/>
                </a:lnTo>
                <a:cubicBezTo>
                  <a:pt x="1849704" y="172946"/>
                  <a:pt x="1942108" y="346224"/>
                  <a:pt x="2038508" y="527042"/>
                </a:cubicBezTo>
                <a:cubicBezTo>
                  <a:pt x="2062183" y="571517"/>
                  <a:pt x="2086714" y="617474"/>
                  <a:pt x="2111635" y="663503"/>
                </a:cubicBezTo>
                <a:cubicBezTo>
                  <a:pt x="2334664" y="1075517"/>
                  <a:pt x="2475813" y="1372148"/>
                  <a:pt x="2407832" y="1727267"/>
                </a:cubicBezTo>
                <a:cubicBezTo>
                  <a:pt x="2304253" y="2268357"/>
                  <a:pt x="1996405" y="2607287"/>
                  <a:pt x="1378437" y="2860499"/>
                </a:cubicBezTo>
                <a:cubicBezTo>
                  <a:pt x="1297555" y="2893630"/>
                  <a:pt x="1223386" y="2926944"/>
                  <a:pt x="1151698" y="2959167"/>
                </a:cubicBezTo>
                <a:cubicBezTo>
                  <a:pt x="854475" y="3092702"/>
                  <a:pt x="701291" y="3154909"/>
                  <a:pt x="467819" y="3110822"/>
                </a:cubicBezTo>
                <a:cubicBezTo>
                  <a:pt x="351909" y="3088935"/>
                  <a:pt x="239342" y="3053398"/>
                  <a:pt x="130874" y="3004568"/>
                </a:cubicBezTo>
                <a:lnTo>
                  <a:pt x="0" y="293633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0344694E-FBEE-4E6E-B940-5A77EE1224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D848FBF2-F963-4A1F-B265-AB689736B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202" y="4007060"/>
            <a:ext cx="3444873" cy="2850940"/>
          </a:xfrm>
          <a:custGeom>
            <a:avLst/>
            <a:gdLst>
              <a:gd name="connsiteX0" fmla="*/ 1782686 w 3444873"/>
              <a:gd name="connsiteY0" fmla="*/ 0 h 2881420"/>
              <a:gd name="connsiteX1" fmla="*/ 3043760 w 3444873"/>
              <a:gd name="connsiteY1" fmla="*/ 738072 h 2881420"/>
              <a:gd name="connsiteX2" fmla="*/ 3178153 w 3444873"/>
              <a:gd name="connsiteY2" fmla="*/ 926892 h 2881420"/>
              <a:gd name="connsiteX3" fmla="*/ 3444873 w 3444873"/>
              <a:gd name="connsiteY3" fmla="*/ 1521780 h 2881420"/>
              <a:gd name="connsiteX4" fmla="*/ 3283718 w 3444873"/>
              <a:gd name="connsiteY4" fmla="*/ 2162452 h 2881420"/>
              <a:gd name="connsiteX5" fmla="*/ 2839285 w 3444873"/>
              <a:gd name="connsiteY5" fmla="*/ 2712960 h 2881420"/>
              <a:gd name="connsiteX6" fmla="*/ 2692803 w 3444873"/>
              <a:gd name="connsiteY6" fmla="*/ 2827545 h 2881420"/>
              <a:gd name="connsiteX7" fmla="*/ 2610242 w 3444873"/>
              <a:gd name="connsiteY7" fmla="*/ 2881420 h 2881420"/>
              <a:gd name="connsiteX8" fmla="*/ 523032 w 3444873"/>
              <a:gd name="connsiteY8" fmla="*/ 2881420 h 2881420"/>
              <a:gd name="connsiteX9" fmla="*/ 501539 w 3444873"/>
              <a:gd name="connsiteY9" fmla="*/ 2862881 h 2881420"/>
              <a:gd name="connsiteX10" fmla="*/ 401780 w 3444873"/>
              <a:gd name="connsiteY10" fmla="*/ 2756085 h 2881420"/>
              <a:gd name="connsiteX11" fmla="*/ 0 w 3444873"/>
              <a:gd name="connsiteY11" fmla="*/ 1521780 h 2881420"/>
              <a:gd name="connsiteX12" fmla="*/ 178970 w 3444873"/>
              <a:gd name="connsiteY12" fmla="*/ 1015579 h 2881420"/>
              <a:gd name="connsiteX13" fmla="*/ 708859 w 3444873"/>
              <a:gd name="connsiteY13" fmla="*/ 544230 h 2881420"/>
              <a:gd name="connsiteX14" fmla="*/ 825365 w 3444873"/>
              <a:gd name="connsiteY14" fmla="*/ 454067 h 2881420"/>
              <a:gd name="connsiteX15" fmla="*/ 1782686 w 3444873"/>
              <a:gd name="connsiteY15" fmla="*/ 0 h 288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81420">
                <a:moveTo>
                  <a:pt x="1782686" y="0"/>
                </a:moveTo>
                <a:cubicBezTo>
                  <a:pt x="2315236" y="0"/>
                  <a:pt x="2692396" y="220721"/>
                  <a:pt x="3043760" y="738072"/>
                </a:cubicBezTo>
                <a:cubicBezTo>
                  <a:pt x="3089740" y="805787"/>
                  <a:pt x="3134687" y="867372"/>
                  <a:pt x="3178153" y="926892"/>
                </a:cubicBezTo>
                <a:cubicBezTo>
                  <a:pt x="3358308" y="1173678"/>
                  <a:pt x="3444873" y="1302019"/>
                  <a:pt x="3444873" y="1521780"/>
                </a:cubicBezTo>
                <a:cubicBezTo>
                  <a:pt x="3444873" y="1739988"/>
                  <a:pt x="3390613" y="1955541"/>
                  <a:pt x="3283718" y="2162452"/>
                </a:cubicBezTo>
                <a:cubicBezTo>
                  <a:pt x="3179115" y="2364860"/>
                  <a:pt x="3029567" y="2550133"/>
                  <a:pt x="2839285" y="2712960"/>
                </a:cubicBezTo>
                <a:cubicBezTo>
                  <a:pt x="2792528" y="2752984"/>
                  <a:pt x="2743576" y="2791253"/>
                  <a:pt x="2692803" y="2827545"/>
                </a:cubicBezTo>
                <a:lnTo>
                  <a:pt x="2610242" y="2881420"/>
                </a:lnTo>
                <a:lnTo>
                  <a:pt x="523032" y="2881420"/>
                </a:lnTo>
                <a:lnTo>
                  <a:pt x="501539" y="2862881"/>
                </a:lnTo>
                <a:cubicBezTo>
                  <a:pt x="466750" y="2829417"/>
                  <a:pt x="433475" y="2793801"/>
                  <a:pt x="401780" y="2756085"/>
                </a:cubicBezTo>
                <a:cubicBezTo>
                  <a:pt x="142674" y="2447638"/>
                  <a:pt x="0" y="2009299"/>
                  <a:pt x="0" y="1521780"/>
                </a:cubicBezTo>
                <a:cubicBezTo>
                  <a:pt x="0" y="1327273"/>
                  <a:pt x="55222" y="1171168"/>
                  <a:pt x="178970" y="1015579"/>
                </a:cubicBezTo>
                <a:cubicBezTo>
                  <a:pt x="308413" y="852825"/>
                  <a:pt x="502908" y="702921"/>
                  <a:pt x="708859" y="544230"/>
                </a:cubicBezTo>
                <a:cubicBezTo>
                  <a:pt x="746858" y="514988"/>
                  <a:pt x="786112" y="484711"/>
                  <a:pt x="825365" y="454067"/>
                </a:cubicBezTo>
                <a:cubicBezTo>
                  <a:pt x="1176728" y="179810"/>
                  <a:pt x="1433172" y="0"/>
                  <a:pt x="178268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5AE605FD-E2BD-48D3-A2C4-60E67DD8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382" y="2312988"/>
            <a:ext cx="4774784" cy="3651250"/>
          </a:xfrm>
        </p:spPr>
        <p:txBody>
          <a:bodyPr>
            <a:normAutofit/>
          </a:bodyPr>
          <a:lstStyle>
            <a:lvl1pPr>
              <a:defRPr spc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1382" y="6170613"/>
            <a:ext cx="2437439" cy="45707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9" name="Date Placeholder 22">
            <a:extLst>
              <a:ext uri="{FF2B5EF4-FFF2-40B4-BE49-F238E27FC236}">
                <a16:creationId xmlns:a16="http://schemas.microsoft.com/office/drawing/2014/main" id="{1BE603F5-0A57-4324-882D-14EC1A8C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1745" y="6170490"/>
            <a:ext cx="1829076" cy="4572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9" name="Slide Number Placeholder 31">
            <a:extLst>
              <a:ext uri="{FF2B5EF4-FFF2-40B4-BE49-F238E27FC236}">
                <a16:creationId xmlns:a16="http://schemas.microsoft.com/office/drawing/2014/main" id="{959C448F-2494-48EB-82EF-21C67128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7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318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858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31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DB25-03F6-1D47-8CA5-97EC3C3A9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05EA8-B8A7-8747-B0CA-96525F507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908E-476D-294A-9DB1-C9D70D7B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DEBCF-1B42-A74D-B48D-ACFE1E66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92732-AC30-3B4B-B52A-BF29456F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90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187A-930D-264F-9EA5-34D91E72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47E0-6967-8D42-A255-0A2D5B8BC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8B2D-A968-1645-B5B8-2CA49546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5225-3A29-7047-B007-B4070C61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976A7-9894-C940-9A8A-36829468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67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F090-349C-D746-8A6E-688F3B94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41FB5-392B-0445-B874-068B6BCA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8934-1D2B-B44A-8723-2CE9D4CD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4670-3553-BB45-A5EC-C49883BA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B3ED-60FD-E949-ADA0-2A002165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01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6ACF-D2D7-F046-9265-F5AFF127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720A-98FF-A545-9D3E-2B2DCD14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1402A-6A45-474D-99BF-24DC7DFD1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1FCD6-0FFC-3D46-A84E-0166D27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B581A-2AFD-4A47-AA76-576969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8CC78-523F-B246-91DA-9E494366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91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F0D-47CD-1D4C-916C-6B00F552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7582-DD12-C143-BCEE-3D9AB4CCC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BD019-5DEF-6F45-B5E1-8A6694A75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8C2A-939D-0A49-ADDE-AFB829294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68337-42C6-3543-9803-011E08528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DA94F-0A58-A643-8702-1CBAAE7B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A1C93-785B-4247-BC99-76369833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F0B5F-9329-A944-B022-4D6C7154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6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642D-868D-CA4E-9908-2105432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76AE-BAEE-F94E-BFDF-689C62B9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B4D4A-E321-AA49-A1E4-583FF6D7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74FCE-4841-F64C-9417-2C9EC4B6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50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754B1-FD22-C94C-8210-39BACBA2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70F20-8C19-8D4F-BEEE-92B1666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25348-42AA-E743-8FF0-ECB85516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8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3C76B81-402B-4E5D-8078-908DB1F2D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5274860" cy="3066706"/>
          </a:xfrm>
        </p:spPr>
        <p:txBody>
          <a:bodyPr anchor="b"/>
          <a:lstStyle>
            <a:lvl1pPr>
              <a:defRPr sz="6000" spc="0"/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162357" cy="1576188"/>
          </a:xfrm>
        </p:spPr>
        <p:txBody>
          <a:bodyPr anchor="t"/>
          <a:lstStyle>
            <a:lvl1pPr>
              <a:defRPr strike="noStrike"/>
            </a:lvl1pPr>
          </a:lstStyle>
          <a:p>
            <a:r>
              <a:rPr lang="en-US" b="0"/>
              <a:t>Click to edit Master subtitle style</a:t>
            </a:r>
            <a:endParaRPr lang="en-US" b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0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8F8C-8297-1441-8F68-6CFF7A55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DD6B-49FD-9B45-B791-23208ECC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CB448-BDE0-9D42-A371-78363BEF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F94E7-1709-5845-B6CE-427CAACC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180D5-E405-9746-9F5F-4A7B878F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5B27-920F-1640-8729-7CA550EB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61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84F5-C55D-824D-9DC0-0F0CDEA7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53C42-FEB1-AB4B-8A0D-AEB4322F2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0DB4F-9248-8E4D-B2BC-16538C1F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CAFA-DB48-CA43-8277-A54628A5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2124F-8A42-7B43-B382-090FF8EE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A46E7-4724-3F45-8C73-1C257747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94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F889-5E81-534C-A851-4D5C030E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392CB-9300-CE49-B803-1B018D46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B4EA-85F1-4143-B60F-D6517ADB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719E-7F40-F646-8F67-504420AE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AB84-7B46-4346-8A0B-C093EEC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09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536A0-C62A-6748-BE09-1D78E02F1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C16D7-9A44-004B-940E-510A7358B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01978-1AB1-1D41-9825-26D457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4EEF4-9A95-8441-8C4D-4AE1D889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A1B95-289F-E94E-8715-7D624DE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98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7A7A1-B86A-E595-9188-96B58387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41E3-25AF-40FA-8223-0D7E28691CDD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ABF74-9D1A-A49E-748B-EE564531D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0ADA5-3B92-FA31-8574-9E1F76F5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6302-3226-4B61-A552-7DC975E97B9A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15022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4C1A-434A-E1C5-1A83-082AF770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E1C56-3E6D-464B-B8DC-3D437E3BFD22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1ED76-AE58-EBD1-EEDD-AB2B39A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3418F-D723-8596-601D-739184F5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29E8F-5205-48F4-99CB-83D954235820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19275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DADE6-F66B-1456-1717-6DAFBF96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2804D-2ADB-46FA-8F6E-D0A37CAFAEA1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AB228-1B69-B36F-0765-94FB61DB1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1B01A-060C-8895-E3C6-3D41F480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FB310-2519-4373-AF77-7C5FDE65D6F2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72604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5CDCE2-FB14-ECD1-1858-DB171CAF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E0314-CA03-41E6-8500-CBB2134FEBC1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A9CE17-5885-AB6C-92DD-E243D894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2E16E6-6190-BB83-8A25-AB597E7E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F168A-7DA1-4CF5-966D-06680650D31E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38850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8A6130-8D1F-DA9D-C22A-620DE3801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1038B-E268-4719-8E0C-80815B5FF293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D8AC2C-2653-DF0F-9B0C-28723D1E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DD504E-CFC1-5129-9CBB-835FCEA0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0EA9A-2FDD-44BC-802A-15ACAD3AC7D2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39819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9C3DE18-BB0F-28B9-6F89-6995B43B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2AE88-6EC2-498D-9FC5-9FA5255E9539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C9D18E-185C-7068-ADFB-54202EC4F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59114C-1E13-D157-F7FA-0BCBC5F1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9F841-5D36-4E9D-9528-1EBBE731161C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1782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22" y="442913"/>
            <a:ext cx="8263570" cy="1344612"/>
          </a:xfrm>
        </p:spPr>
        <p:txBody>
          <a:bodyPr anchor="b"/>
          <a:lstStyle>
            <a:lvl1pPr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073D2B5-4489-48A5-BD84-C92B7179A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2107096"/>
            <a:ext cx="8391967" cy="28465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5" name="Slide Number Placeholder 31">
            <a:extLst>
              <a:ext uri="{FF2B5EF4-FFF2-40B4-BE49-F238E27FC236}">
                <a16:creationId xmlns:a16="http://schemas.microsoft.com/office/drawing/2014/main" id="{A785EF8F-8A0F-41F7-BFA0-9E9AB06C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384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799AC3-CB31-7CE2-B389-9DA83801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489C2-F63A-45F3-BB0C-CED960A659EC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25CE0A-B7ED-EA1F-5081-69347302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38BD91-4993-1ED7-EC4B-384B65A5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4D9D6-CD47-4358-AE0A-199D445F7F22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7235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367026-64CA-8F6A-CF34-667B4705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A549-D720-44FD-B623-324380B2B27B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E8308B-80EB-7E99-8D0D-810C295D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FC5C21-9C92-B5D3-72C5-9601A3B6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6F4B8-7E4E-46AB-87A8-83AD91FAF22E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41447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5661C6-2176-B568-B703-345A453C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9516-797C-46F0-BB07-CB40A3F3D82F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40ACAA-A8ED-388A-7FEB-069CCED1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698D-F7CD-C93E-859F-DF6E84FB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C71E4-B16C-4382-AB01-405A657FAD5A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82024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38D10-9EBF-B2BF-94EF-84E292C7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CCF06-619C-4E80-966C-091C90982186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E1C0F-BAFF-4612-1A92-EA965A74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F20EF-A141-E19A-038F-2834D0F1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0A1DE-605D-476D-9F69-8EF627385F1F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2708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B4275-5179-EBDC-C33C-066B8BB4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A8435-9140-4524-BEE8-FCF1D4E5622D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F9A14-8594-73E0-F86F-B2823BB1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B8366-B5CB-F3E4-94D5-6AB51D4F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EBB51-1AD8-4DD9-B86E-88107F249C22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2404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07E2F0C9-450A-46BE-9D30-BF2BCDB2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38912"/>
            <a:ext cx="7340048" cy="165105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554E25-FBED-49B5-ADA0-6DA5D8E8DD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17049" cy="6858000"/>
          </a:xfrm>
          <a:custGeom>
            <a:avLst/>
            <a:gdLst>
              <a:gd name="connsiteX0" fmla="*/ 2112162 w 2417049"/>
              <a:gd name="connsiteY0" fmla="*/ 0 h 6858000"/>
              <a:gd name="connsiteX1" fmla="*/ 2417049 w 2417049"/>
              <a:gd name="connsiteY1" fmla="*/ 0 h 6858000"/>
              <a:gd name="connsiteX2" fmla="*/ 2394205 w 2417049"/>
              <a:gd name="connsiteY2" fmla="*/ 17461 h 6858000"/>
              <a:gd name="connsiteX3" fmla="*/ 741074 w 2417049"/>
              <a:gd name="connsiteY3" fmla="*/ 4217082 h 6858000"/>
              <a:gd name="connsiteX4" fmla="*/ 2004991 w 2417049"/>
              <a:gd name="connsiteY4" fmla="*/ 6804604 h 6858000"/>
              <a:gd name="connsiteX5" fmla="*/ 2062346 w 2417049"/>
              <a:gd name="connsiteY5" fmla="*/ 6858000 h 6858000"/>
              <a:gd name="connsiteX6" fmla="*/ 1953913 w 2417049"/>
              <a:gd name="connsiteY6" fmla="*/ 6858000 h 6858000"/>
              <a:gd name="connsiteX7" fmla="*/ 1693070 w 2417049"/>
              <a:gd name="connsiteY7" fmla="*/ 6599739 h 6858000"/>
              <a:gd name="connsiteX8" fmla="*/ 567934 w 2417049"/>
              <a:gd name="connsiteY8" fmla="*/ 4115040 h 6858000"/>
              <a:gd name="connsiteX9" fmla="*/ 2091112 w 2417049"/>
              <a:gd name="connsiteY9" fmla="*/ 17040 h 6858000"/>
              <a:gd name="connsiteX10" fmla="*/ 1672271 w 2417049"/>
              <a:gd name="connsiteY10" fmla="*/ 0 h 6858000"/>
              <a:gd name="connsiteX11" fmla="*/ 2094397 w 2417049"/>
              <a:gd name="connsiteY11" fmla="*/ 0 h 6858000"/>
              <a:gd name="connsiteX12" fmla="*/ 2073347 w 2417049"/>
              <a:gd name="connsiteY12" fmla="*/ 17040 h 6858000"/>
              <a:gd name="connsiteX13" fmla="*/ 550169 w 2417049"/>
              <a:gd name="connsiteY13" fmla="*/ 4115040 h 6858000"/>
              <a:gd name="connsiteX14" fmla="*/ 1675306 w 2417049"/>
              <a:gd name="connsiteY14" fmla="*/ 6599739 h 6858000"/>
              <a:gd name="connsiteX15" fmla="*/ 1936149 w 2417049"/>
              <a:gd name="connsiteY15" fmla="*/ 6858000 h 6858000"/>
              <a:gd name="connsiteX16" fmla="*/ 1682790 w 2417049"/>
              <a:gd name="connsiteY16" fmla="*/ 6858000 h 6858000"/>
              <a:gd name="connsiteX17" fmla="*/ 1434206 w 2417049"/>
              <a:gd name="connsiteY17" fmla="*/ 6615157 h 6858000"/>
              <a:gd name="connsiteX18" fmla="*/ 385335 w 2417049"/>
              <a:gd name="connsiteY18" fmla="*/ 4282319 h 6858000"/>
              <a:gd name="connsiteX19" fmla="*/ 1645413 w 2417049"/>
              <a:gd name="connsiteY19" fmla="*/ 27367 h 6858000"/>
              <a:gd name="connsiteX20" fmla="*/ 0 w 2417049"/>
              <a:gd name="connsiteY20" fmla="*/ 0 h 6858000"/>
              <a:gd name="connsiteX21" fmla="*/ 1654347 w 2417049"/>
              <a:gd name="connsiteY21" fmla="*/ 0 h 6858000"/>
              <a:gd name="connsiteX22" fmla="*/ 1626537 w 2417049"/>
              <a:gd name="connsiteY22" fmla="*/ 28337 h 6858000"/>
              <a:gd name="connsiteX23" fmla="*/ 366460 w 2417049"/>
              <a:gd name="connsiteY23" fmla="*/ 4283289 h 6858000"/>
              <a:gd name="connsiteX24" fmla="*/ 1415329 w 2417049"/>
              <a:gd name="connsiteY24" fmla="*/ 6616128 h 6858000"/>
              <a:gd name="connsiteX25" fmla="*/ 1662921 w 2417049"/>
              <a:gd name="connsiteY25" fmla="*/ 6858000 h 6858000"/>
              <a:gd name="connsiteX26" fmla="*/ 0 w 2417049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17049" h="6858000">
                <a:moveTo>
                  <a:pt x="2112162" y="0"/>
                </a:moveTo>
                <a:lnTo>
                  <a:pt x="2417049" y="0"/>
                </a:lnTo>
                <a:lnTo>
                  <a:pt x="2394205" y="17461"/>
                </a:lnTo>
                <a:cubicBezTo>
                  <a:pt x="1333530" y="878708"/>
                  <a:pt x="741074" y="2437327"/>
                  <a:pt x="741074" y="4217082"/>
                </a:cubicBezTo>
                <a:cubicBezTo>
                  <a:pt x="741074" y="5418356"/>
                  <a:pt x="1303237" y="6132444"/>
                  <a:pt x="2004991" y="6804604"/>
                </a:cubicBezTo>
                <a:lnTo>
                  <a:pt x="2062346" y="6858000"/>
                </a:lnTo>
                <a:lnTo>
                  <a:pt x="1953913" y="6858000"/>
                </a:lnTo>
                <a:lnTo>
                  <a:pt x="1693070" y="6599739"/>
                </a:lnTo>
                <a:cubicBezTo>
                  <a:pt x="1064979" y="5955416"/>
                  <a:pt x="567934" y="5263323"/>
                  <a:pt x="567934" y="4115040"/>
                </a:cubicBezTo>
                <a:cubicBezTo>
                  <a:pt x="567934" y="2378351"/>
                  <a:pt x="1113816" y="857447"/>
                  <a:pt x="2091112" y="17040"/>
                </a:cubicBezTo>
                <a:close/>
                <a:moveTo>
                  <a:pt x="1672271" y="0"/>
                </a:moveTo>
                <a:lnTo>
                  <a:pt x="2094397" y="0"/>
                </a:lnTo>
                <a:lnTo>
                  <a:pt x="2073347" y="17040"/>
                </a:lnTo>
                <a:cubicBezTo>
                  <a:pt x="1096051" y="857447"/>
                  <a:pt x="550169" y="2378351"/>
                  <a:pt x="550169" y="4115040"/>
                </a:cubicBezTo>
                <a:cubicBezTo>
                  <a:pt x="550169" y="5263323"/>
                  <a:pt x="1047215" y="5955416"/>
                  <a:pt x="1675306" y="6599739"/>
                </a:cubicBezTo>
                <a:lnTo>
                  <a:pt x="1936149" y="6858000"/>
                </a:lnTo>
                <a:lnTo>
                  <a:pt x="1682790" y="6858000"/>
                </a:lnTo>
                <a:lnTo>
                  <a:pt x="1434206" y="6615157"/>
                </a:lnTo>
                <a:cubicBezTo>
                  <a:pt x="861085" y="6026831"/>
                  <a:pt x="428538" y="5350659"/>
                  <a:pt x="385335" y="4282319"/>
                </a:cubicBezTo>
                <a:cubicBezTo>
                  <a:pt x="315325" y="2551123"/>
                  <a:pt x="763271" y="995374"/>
                  <a:pt x="1645413" y="27367"/>
                </a:cubicBezTo>
                <a:close/>
                <a:moveTo>
                  <a:pt x="0" y="0"/>
                </a:moveTo>
                <a:lnTo>
                  <a:pt x="1654347" y="0"/>
                </a:lnTo>
                <a:lnTo>
                  <a:pt x="1626537" y="28337"/>
                </a:lnTo>
                <a:cubicBezTo>
                  <a:pt x="744394" y="996343"/>
                  <a:pt x="296450" y="2552094"/>
                  <a:pt x="366460" y="4283289"/>
                </a:cubicBezTo>
                <a:cubicBezTo>
                  <a:pt x="409662" y="5351630"/>
                  <a:pt x="842209" y="6027802"/>
                  <a:pt x="1415329" y="6616128"/>
                </a:cubicBezTo>
                <a:lnTo>
                  <a:pt x="166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B6A8D76-E69B-4696-9428-6B1F02AB6F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296" y="1"/>
            <a:ext cx="3047704" cy="6857999"/>
          </a:xfrm>
          <a:custGeom>
            <a:avLst/>
            <a:gdLst>
              <a:gd name="connsiteX0" fmla="*/ 982019 w 3047704"/>
              <a:gd name="connsiteY0" fmla="*/ 0 h 6857999"/>
              <a:gd name="connsiteX1" fmla="*/ 3047704 w 3047704"/>
              <a:gd name="connsiteY1" fmla="*/ 0 h 6857999"/>
              <a:gd name="connsiteX2" fmla="*/ 3047704 w 3047704"/>
              <a:gd name="connsiteY2" fmla="*/ 6857999 h 6857999"/>
              <a:gd name="connsiteX3" fmla="*/ 314373 w 3047704"/>
              <a:gd name="connsiteY3" fmla="*/ 6857999 h 6857999"/>
              <a:gd name="connsiteX4" fmla="*/ 417053 w 3047704"/>
              <a:gd name="connsiteY4" fmla="*/ 6776130 h 6857999"/>
              <a:gd name="connsiteX5" fmla="*/ 2189706 w 3047704"/>
              <a:gd name="connsiteY5" fmla="*/ 3968277 h 6857999"/>
              <a:gd name="connsiteX6" fmla="*/ 1015028 w 3047704"/>
              <a:gd name="connsiteY6" fmla="*/ 35110 h 6857999"/>
              <a:gd name="connsiteX7" fmla="*/ 687894 w 3047704"/>
              <a:gd name="connsiteY7" fmla="*/ 0 h 6857999"/>
              <a:gd name="connsiteX8" fmla="*/ 962740 w 3047704"/>
              <a:gd name="connsiteY8" fmla="*/ 0 h 6857999"/>
              <a:gd name="connsiteX9" fmla="*/ 994866 w 3047704"/>
              <a:gd name="connsiteY9" fmla="*/ 34171 h 6857999"/>
              <a:gd name="connsiteX10" fmla="*/ 2169546 w 3047704"/>
              <a:gd name="connsiteY10" fmla="*/ 3967339 h 6857999"/>
              <a:gd name="connsiteX11" fmla="*/ 396891 w 3047704"/>
              <a:gd name="connsiteY11" fmla="*/ 6775192 h 6857999"/>
              <a:gd name="connsiteX12" fmla="*/ 293035 w 3047704"/>
              <a:gd name="connsiteY12" fmla="*/ 6857999 h 6857999"/>
              <a:gd name="connsiteX13" fmla="*/ 171208 w 3047704"/>
              <a:gd name="connsiteY13" fmla="*/ 6857999 h 6857999"/>
              <a:gd name="connsiteX14" fmla="*/ 426438 w 3047704"/>
              <a:gd name="connsiteY14" fmla="*/ 6651337 h 6857999"/>
              <a:gd name="connsiteX15" fmla="*/ 1972117 w 3047704"/>
              <a:gd name="connsiteY15" fmla="*/ 3859832 h 6857999"/>
              <a:gd name="connsiteX16" fmla="*/ 772975 w 3047704"/>
              <a:gd name="connsiteY16" fmla="*/ 99143 h 6857999"/>
              <a:gd name="connsiteX17" fmla="*/ 354738 w 3047704"/>
              <a:gd name="connsiteY17" fmla="*/ 0 h 6857999"/>
              <a:gd name="connsiteX18" fmla="*/ 663489 w 3047704"/>
              <a:gd name="connsiteY18" fmla="*/ 0 h 6857999"/>
              <a:gd name="connsiteX19" fmla="*/ 748570 w 3047704"/>
              <a:gd name="connsiteY19" fmla="*/ 99143 h 6857999"/>
              <a:gd name="connsiteX20" fmla="*/ 1947712 w 3047704"/>
              <a:gd name="connsiteY20" fmla="*/ 3859832 h 6857999"/>
              <a:gd name="connsiteX21" fmla="*/ 402035 w 3047704"/>
              <a:gd name="connsiteY21" fmla="*/ 6651337 h 6857999"/>
              <a:gd name="connsiteX22" fmla="*/ 146805 w 3047704"/>
              <a:gd name="connsiteY22" fmla="*/ 6857999 h 6857999"/>
              <a:gd name="connsiteX23" fmla="*/ 0 w 3047704"/>
              <a:gd name="connsiteY23" fmla="*/ 6857999 h 6857999"/>
              <a:gd name="connsiteX24" fmla="*/ 224325 w 3047704"/>
              <a:gd name="connsiteY24" fmla="*/ 6659295 h 6857999"/>
              <a:gd name="connsiteX25" fmla="*/ 1789426 w 3047704"/>
              <a:gd name="connsiteY25" fmla="*/ 3879328 h 6857999"/>
              <a:gd name="connsiteX26" fmla="*/ 517450 w 3047704"/>
              <a:gd name="connsiteY26" fmla="*/ 1606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47704" h="6857999">
                <a:moveTo>
                  <a:pt x="982019" y="0"/>
                </a:moveTo>
                <a:lnTo>
                  <a:pt x="3047704" y="0"/>
                </a:lnTo>
                <a:lnTo>
                  <a:pt x="3047704" y="6857999"/>
                </a:lnTo>
                <a:lnTo>
                  <a:pt x="314373" y="6857999"/>
                </a:lnTo>
                <a:lnTo>
                  <a:pt x="417053" y="6776130"/>
                </a:lnTo>
                <a:cubicBezTo>
                  <a:pt x="1327353" y="6049362"/>
                  <a:pt x="2128179" y="5345971"/>
                  <a:pt x="2189706" y="3968277"/>
                </a:cubicBezTo>
                <a:cubicBezTo>
                  <a:pt x="2259809" y="2398561"/>
                  <a:pt x="1843680" y="977981"/>
                  <a:pt x="1015028" y="35110"/>
                </a:cubicBezTo>
                <a:close/>
                <a:moveTo>
                  <a:pt x="687894" y="0"/>
                </a:moveTo>
                <a:lnTo>
                  <a:pt x="962740" y="0"/>
                </a:lnTo>
                <a:lnTo>
                  <a:pt x="994866" y="34171"/>
                </a:lnTo>
                <a:cubicBezTo>
                  <a:pt x="1823518" y="977043"/>
                  <a:pt x="2239649" y="2397622"/>
                  <a:pt x="2169546" y="3967339"/>
                </a:cubicBezTo>
                <a:cubicBezTo>
                  <a:pt x="2108017" y="5345033"/>
                  <a:pt x="1307191" y="6048423"/>
                  <a:pt x="396891" y="6775192"/>
                </a:cubicBezTo>
                <a:lnTo>
                  <a:pt x="293035" y="6857999"/>
                </a:lnTo>
                <a:lnTo>
                  <a:pt x="171208" y="6857999"/>
                </a:lnTo>
                <a:lnTo>
                  <a:pt x="426438" y="6651337"/>
                </a:lnTo>
                <a:cubicBezTo>
                  <a:pt x="1289290" y="5927454"/>
                  <a:pt x="1972117" y="5149903"/>
                  <a:pt x="1972117" y="3859832"/>
                </a:cubicBezTo>
                <a:cubicBezTo>
                  <a:pt x="1972117" y="2396483"/>
                  <a:pt x="1550289" y="1069500"/>
                  <a:pt x="772975" y="99143"/>
                </a:cubicBezTo>
                <a:close/>
                <a:moveTo>
                  <a:pt x="354738" y="0"/>
                </a:moveTo>
                <a:lnTo>
                  <a:pt x="663489" y="0"/>
                </a:lnTo>
                <a:lnTo>
                  <a:pt x="748570" y="99143"/>
                </a:lnTo>
                <a:cubicBezTo>
                  <a:pt x="1525884" y="1069500"/>
                  <a:pt x="1947712" y="2396483"/>
                  <a:pt x="1947712" y="3859832"/>
                </a:cubicBezTo>
                <a:cubicBezTo>
                  <a:pt x="1947712" y="5149903"/>
                  <a:pt x="1264887" y="5927454"/>
                  <a:pt x="402035" y="6651337"/>
                </a:cubicBezTo>
                <a:lnTo>
                  <a:pt x="146805" y="6857999"/>
                </a:lnTo>
                <a:lnTo>
                  <a:pt x="0" y="6857999"/>
                </a:lnTo>
                <a:lnTo>
                  <a:pt x="224325" y="6659295"/>
                </a:lnTo>
                <a:cubicBezTo>
                  <a:pt x="1058386" y="5919526"/>
                  <a:pt x="1789426" y="5207144"/>
                  <a:pt x="1789426" y="3879328"/>
                </a:cubicBezTo>
                <a:cubicBezTo>
                  <a:pt x="1789426" y="2373164"/>
                  <a:pt x="1337813" y="1030748"/>
                  <a:pt x="517450" y="16065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DCF97C3-1A74-41B6-B2C1-6FE1B2E30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775004"/>
            <a:ext cx="7973568" cy="3189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172200"/>
            <a:ext cx="5667375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0083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738131C9-BB2B-4B17-B369-266A658B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3103935-D578-4E74-AD03-634BD4A5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59337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F9FDE73-1B6C-41BC-BDF9-CA566039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0169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72902A6-3D21-43DD-95F6-88542794C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1101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0B134F2-3D84-48E8-B16A-0DBCF9E8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37331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08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8" y="2256519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4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49" y="1757155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0" y="5261547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62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B79B1E-6457-4C1A-89F2-EA41406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36164D-F9AC-477E-9F21-EBF15A4E1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06CD9F-8D15-4E8B-8E32-423B527E7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043A60-7623-431D-9540-C6F628A80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95F4F1-E095-4BE3-BCD6-DEC8FE3B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0EC54D-D3B9-4AE7-B9F7-670EA01A9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C6FACB-A48F-4A55-90AE-84C912FA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9E91105-2BC9-42C7-A758-798D095DA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923D92-76D5-4997-A5E0-A5D1364B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71507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FE53E61-C298-4BED-8B66-0A07A6B9B0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076AFBCF-9AAE-4A07-9BC3-421976742F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3320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974AD54E-9176-41F1-A62B-4196EB01E8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3320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B6D0A3F-7049-4D75-83D4-CC7FFEC179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63C347DF-C40B-4DFE-8F25-D6E2243F3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535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283ACB1-B0B4-4D7B-9D01-8DCF81D9C0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535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B78EE57-147F-4493-A816-173D6D6A9F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5576746-90F9-4965-B8B6-4FF3DCC5F9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900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55A06C3-F76A-4B9C-AE9C-9F000ECB9C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900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D98840D-0D60-4A2C-8A1A-707061817F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54BC573-50DE-493D-9F73-93719350B8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1233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068248F1-43F7-4B14-BFFA-442ACAC3E0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1233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B29A3A0E-4CEE-4592-817D-64879509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96944F-19A6-46D1-9D9C-A7570E147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0429" y="0"/>
            <a:ext cx="7851142" cy="1239903"/>
          </a:xfrm>
          <a:custGeom>
            <a:avLst/>
            <a:gdLst>
              <a:gd name="connsiteX0" fmla="*/ 609697 w 7851142"/>
              <a:gd name="connsiteY0" fmla="*/ 0 h 1239903"/>
              <a:gd name="connsiteX1" fmla="*/ 7851142 w 7851142"/>
              <a:gd name="connsiteY1" fmla="*/ 0 h 1239903"/>
              <a:gd name="connsiteX2" fmla="*/ 7683059 w 7851142"/>
              <a:gd name="connsiteY2" fmla="*/ 102039 h 1239903"/>
              <a:gd name="connsiteX3" fmla="*/ 7334627 w 7851142"/>
              <a:gd name="connsiteY3" fmla="*/ 257976 h 1239903"/>
              <a:gd name="connsiteX4" fmla="*/ 4349591 w 7851142"/>
              <a:gd name="connsiteY4" fmla="*/ 990399 h 1239903"/>
              <a:gd name="connsiteX5" fmla="*/ 920383 w 7851142"/>
              <a:gd name="connsiteY5" fmla="*/ 175298 h 1239903"/>
              <a:gd name="connsiteX6" fmla="*/ 0 w 7851142"/>
              <a:gd name="connsiteY6" fmla="*/ 0 h 1239903"/>
              <a:gd name="connsiteX7" fmla="*/ 585485 w 7851142"/>
              <a:gd name="connsiteY7" fmla="*/ 0 h 1239903"/>
              <a:gd name="connsiteX8" fmla="*/ 922046 w 7851142"/>
              <a:gd name="connsiteY8" fmla="*/ 189899 h 1239903"/>
              <a:gd name="connsiteX9" fmla="*/ 4351255 w 7851142"/>
              <a:gd name="connsiteY9" fmla="*/ 1005000 h 1239903"/>
              <a:gd name="connsiteX10" fmla="*/ 7336292 w 7851142"/>
              <a:gd name="connsiteY10" fmla="*/ 272577 h 1239903"/>
              <a:gd name="connsiteX11" fmla="*/ 7482334 w 7851142"/>
              <a:gd name="connsiteY11" fmla="*/ 207218 h 1239903"/>
              <a:gd name="connsiteX12" fmla="*/ 7281089 w 7851142"/>
              <a:gd name="connsiteY12" fmla="*/ 310828 h 1239903"/>
              <a:gd name="connsiteX13" fmla="*/ 3968199 w 7851142"/>
              <a:gd name="connsiteY13" fmla="*/ 1201816 h 1239903"/>
              <a:gd name="connsiteX14" fmla="*/ 292676 w 7851142"/>
              <a:gd name="connsiteY14" fmla="*/ 186040 h 123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1142" h="1239903">
                <a:moveTo>
                  <a:pt x="609697" y="0"/>
                </a:moveTo>
                <a:lnTo>
                  <a:pt x="7851142" y="0"/>
                </a:lnTo>
                <a:lnTo>
                  <a:pt x="7683059" y="102039"/>
                </a:lnTo>
                <a:lnTo>
                  <a:pt x="7334627" y="257976"/>
                </a:lnTo>
                <a:cubicBezTo>
                  <a:pt x="6489021" y="610626"/>
                  <a:pt x="5464844" y="863287"/>
                  <a:pt x="4349591" y="990399"/>
                </a:cubicBezTo>
                <a:cubicBezTo>
                  <a:pt x="2776482" y="1169695"/>
                  <a:pt x="1869121" y="709828"/>
                  <a:pt x="920383" y="175298"/>
                </a:cubicBezTo>
                <a:close/>
                <a:moveTo>
                  <a:pt x="0" y="0"/>
                </a:moveTo>
                <a:lnTo>
                  <a:pt x="585485" y="0"/>
                </a:lnTo>
                <a:lnTo>
                  <a:pt x="922046" y="189899"/>
                </a:lnTo>
                <a:cubicBezTo>
                  <a:pt x="1870785" y="724430"/>
                  <a:pt x="2778146" y="1184296"/>
                  <a:pt x="4351255" y="1005000"/>
                </a:cubicBezTo>
                <a:cubicBezTo>
                  <a:pt x="5466508" y="877888"/>
                  <a:pt x="6490686" y="625227"/>
                  <a:pt x="7336292" y="272577"/>
                </a:cubicBezTo>
                <a:lnTo>
                  <a:pt x="7482334" y="207218"/>
                </a:lnTo>
                <a:lnTo>
                  <a:pt x="7281089" y="310828"/>
                </a:lnTo>
                <a:cubicBezTo>
                  <a:pt x="6357879" y="751161"/>
                  <a:pt x="5217641" y="1059409"/>
                  <a:pt x="3968199" y="1201816"/>
                </a:cubicBezTo>
                <a:cubicBezTo>
                  <a:pt x="2289734" y="1393120"/>
                  <a:pt x="1313827" y="834220"/>
                  <a:pt x="292676" y="18604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655" y="2312276"/>
            <a:ext cx="9566098" cy="3651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63557A7C-6DD4-467A-A5AE-BE8D276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077E07-D80C-4CE0-AE55-BD2AB13F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009863">
            <a:off x="6327232" y="-4031948"/>
            <a:ext cx="1437166" cy="8507948"/>
          </a:xfrm>
          <a:custGeom>
            <a:avLst/>
            <a:gdLst>
              <a:gd name="connsiteX0" fmla="*/ 0 w 974343"/>
              <a:gd name="connsiteY0" fmla="*/ 5768060 h 5768060"/>
              <a:gd name="connsiteX1" fmla="*/ 1859 w 974343"/>
              <a:gd name="connsiteY1" fmla="*/ 5751750 h 5768060"/>
              <a:gd name="connsiteX2" fmla="*/ 152053 w 974343"/>
              <a:gd name="connsiteY2" fmla="*/ 5544534 h 5768060"/>
              <a:gd name="connsiteX3" fmla="*/ 964380 w 974343"/>
              <a:gd name="connsiteY3" fmla="*/ 3297197 h 5768060"/>
              <a:gd name="connsiteX4" fmla="*/ 621280 w 974343"/>
              <a:gd name="connsiteY4" fmla="*/ 981599 h 5768060"/>
              <a:gd name="connsiteX5" fmla="*/ 562350 w 974343"/>
              <a:gd name="connsiteY5" fmla="*/ 834125 h 5768060"/>
              <a:gd name="connsiteX6" fmla="*/ 564561 w 974343"/>
              <a:gd name="connsiteY6" fmla="*/ 814726 h 5768060"/>
              <a:gd name="connsiteX7" fmla="*/ 631243 w 974343"/>
              <a:gd name="connsiteY7" fmla="*/ 981598 h 5768060"/>
              <a:gd name="connsiteX8" fmla="*/ 974343 w 974343"/>
              <a:gd name="connsiteY8" fmla="*/ 3297197 h 5768060"/>
              <a:gd name="connsiteX9" fmla="*/ 162016 w 974343"/>
              <a:gd name="connsiteY9" fmla="*/ 5544534 h 5768060"/>
              <a:gd name="connsiteX10" fmla="*/ 98313 w 974343"/>
              <a:gd name="connsiteY10" fmla="*/ 0 h 5768060"/>
              <a:gd name="connsiteX11" fmla="*/ 107976 w 974343"/>
              <a:gd name="connsiteY11" fmla="*/ 0 h 5768060"/>
              <a:gd name="connsiteX12" fmla="*/ 106851 w 974343"/>
              <a:gd name="connsiteY12" fmla="*/ 9874 h 5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343" h="5768060">
                <a:moveTo>
                  <a:pt x="0" y="5768060"/>
                </a:moveTo>
                <a:lnTo>
                  <a:pt x="1859" y="5751750"/>
                </a:lnTo>
                <a:lnTo>
                  <a:pt x="152053" y="5544534"/>
                </a:lnTo>
                <a:cubicBezTo>
                  <a:pt x="584951" y="4946502"/>
                  <a:pt x="964380" y="4370609"/>
                  <a:pt x="964380" y="3297197"/>
                </a:cubicBezTo>
                <a:cubicBezTo>
                  <a:pt x="964380" y="2427490"/>
                  <a:pt x="844789" y="1625322"/>
                  <a:pt x="621280" y="981599"/>
                </a:cubicBezTo>
                <a:lnTo>
                  <a:pt x="562350" y="834125"/>
                </a:lnTo>
                <a:lnTo>
                  <a:pt x="564561" y="814726"/>
                </a:lnTo>
                <a:lnTo>
                  <a:pt x="631243" y="981598"/>
                </a:lnTo>
                <a:cubicBezTo>
                  <a:pt x="854752" y="1625322"/>
                  <a:pt x="974343" y="2427490"/>
                  <a:pt x="974343" y="3297197"/>
                </a:cubicBezTo>
                <a:cubicBezTo>
                  <a:pt x="974343" y="4370609"/>
                  <a:pt x="594915" y="4946502"/>
                  <a:pt x="162016" y="5544534"/>
                </a:cubicBezTo>
                <a:close/>
                <a:moveTo>
                  <a:pt x="98313" y="0"/>
                </a:moveTo>
                <a:lnTo>
                  <a:pt x="107976" y="0"/>
                </a:lnTo>
                <a:lnTo>
                  <a:pt x="106851" y="98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  <a:endParaRPr lang="en-US" spc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  <a:endParaRPr lang="en-US" spc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64" r:id="rId5"/>
    <p:sldLayoutId id="2147483768" r:id="rId6"/>
    <p:sldLayoutId id="2147483775" r:id="rId7"/>
    <p:sldLayoutId id="2147483679" r:id="rId8"/>
    <p:sldLayoutId id="2147483710" r:id="rId9"/>
    <p:sldLayoutId id="2147483776" r:id="rId10"/>
    <p:sldLayoutId id="2147483777" r:id="rId11"/>
    <p:sldLayoutId id="2147483778" r:id="rId12"/>
    <p:sldLayoutId id="2147483761" r:id="rId13"/>
    <p:sldLayoutId id="2147483674" r:id="rId14"/>
    <p:sldLayoutId id="2147483676" r:id="rId15"/>
    <p:sldLayoutId id="2147483678" r:id="rId16"/>
    <p:sldLayoutId id="2147483691" r:id="rId17"/>
    <p:sldLayoutId id="2147483680" r:id="rId18"/>
    <p:sldLayoutId id="2147483681" r:id="rId19"/>
    <p:sldLayoutId id="2147483780" r:id="rId20"/>
    <p:sldLayoutId id="2147483817" r:id="rId21"/>
  </p:sldLayoutIdLst>
  <p:hf hdr="0"/>
  <p:txStyles>
    <p:titleStyle>
      <a:lvl1pPr algn="l" defTabSz="914400" rtl="1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C28DD-8771-4739-893E-53422EFDFA6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F97FB-DDF2-4F63-A817-FB3C83162D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02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7E8A5-C07C-674E-9595-77C1B1B6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9841B-C6A3-AE4A-9026-0162A69BC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09F22-1DEC-2348-853D-E26FD8A48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3588-9E6B-C64E-8532-CA119270B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83747-8479-D348-AECD-74F292B58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A28416-9A46-BF49-2EA1-6BE46C64E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E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E096477-1933-0915-9433-74FC52158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E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AF90A-E82A-C82C-7F3D-A1F302D08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90195F-CF2A-43D8-89CF-A93C6396C9B3}" type="datetimeFigureOut">
              <a:rPr lang="en-AE"/>
              <a:pPr>
                <a:defRPr/>
              </a:pPr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E2941-74A2-413F-C2AD-335AA6C95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7FB94-AA2B-5CEB-0A42-0DAB2260F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523553-D67C-44EB-B97B-64AA6375ABBF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4348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2.xml"/><Relationship Id="rId1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slide" Target="slide16.xml"/><Relationship Id="rId12" Type="http://schemas.openxmlformats.org/officeDocument/2006/relationships/image" Target="../media/image42.png"/><Relationship Id="rId17" Type="http://schemas.openxmlformats.org/officeDocument/2006/relationships/slide" Target="slide14.xml"/><Relationship Id="rId2" Type="http://schemas.openxmlformats.org/officeDocument/2006/relationships/slide" Target="slide1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11" Type="http://schemas.openxmlformats.org/officeDocument/2006/relationships/slide" Target="slide11.xml"/><Relationship Id="rId5" Type="http://schemas.openxmlformats.org/officeDocument/2006/relationships/slide" Target="slide15.xml"/><Relationship Id="rId15" Type="http://schemas.openxmlformats.org/officeDocument/2006/relationships/slide" Target="slide13.xm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6.png"/><Relationship Id="rId7" Type="http://schemas.openxmlformats.org/officeDocument/2006/relationships/hyperlink" Target="https://fromargentina2holland.blogspot.com/2010/08/summer-festivals-in-netherlands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hyperlink" Target="https://pxhere.com/en/photo/840135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eshot.com/inside-shopping-mall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jpe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hyperlink" Target="https://www.pxfuel.com/en/free-photo-xsza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jp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hyperlink" Target="https://commons.wikimedia.org/wiki/File:Arabic_language_-_kuffi.p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6.png"/><Relationship Id="rId7" Type="http://schemas.openxmlformats.org/officeDocument/2006/relationships/hyperlink" Target="https://dude4food.blogspot.com/2018/02/fast-forward-to-summer-with-sebastians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JP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hyperlink" Target="https://www.pexels.com/photo/slice-pizza-710916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ar-KW" sz="4400" dirty="0">
                <a:solidFill>
                  <a:srgbClr val="FF0000"/>
                </a:solidFill>
              </a:rPr>
              <a:t>(1-6): جمع الأعداد الكلية والعشرية وطرحها - الحصة الثانية</a:t>
            </a:r>
            <a:br>
              <a:rPr lang="ar-KW" sz="4400" dirty="0">
                <a:solidFill>
                  <a:srgbClr val="FF0000"/>
                </a:solidFill>
              </a:rPr>
            </a:b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5B9FBD8-F325-258A-A3AC-DA79E08D3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173" y="154196"/>
            <a:ext cx="1965654" cy="13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60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D118-E2B4-914A-8CE0-9F433C3B7B21}"/>
              </a:ext>
            </a:extLst>
          </p:cNvPr>
          <p:cNvGrpSpPr/>
          <p:nvPr/>
        </p:nvGrpSpPr>
        <p:grpSpPr>
          <a:xfrm>
            <a:off x="77490" y="139485"/>
            <a:ext cx="11916927" cy="6718514"/>
            <a:chOff x="77490" y="139485"/>
            <a:chExt cx="11916927" cy="67185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6CD3D-5F81-9E49-A369-D88037896888}"/>
                </a:ext>
              </a:extLst>
            </p:cNvPr>
            <p:cNvSpPr/>
            <p:nvPr/>
          </p:nvSpPr>
          <p:spPr>
            <a:xfrm>
              <a:off x="197585" y="139485"/>
              <a:ext cx="11796832" cy="6555783"/>
            </a:xfrm>
            <a:custGeom>
              <a:avLst/>
              <a:gdLst>
                <a:gd name="connsiteX0" fmla="*/ 0 w 11796832"/>
                <a:gd name="connsiteY0" fmla="*/ 0 h 6555783"/>
                <a:gd name="connsiteX1" fmla="*/ 11796832 w 11796832"/>
                <a:gd name="connsiteY1" fmla="*/ 0 h 6555783"/>
                <a:gd name="connsiteX2" fmla="*/ 11796832 w 11796832"/>
                <a:gd name="connsiteY2" fmla="*/ 6555783 h 6555783"/>
                <a:gd name="connsiteX3" fmla="*/ 0 w 11796832"/>
                <a:gd name="connsiteY3" fmla="*/ 6555783 h 6555783"/>
                <a:gd name="connsiteX4" fmla="*/ 0 w 11796832"/>
                <a:gd name="connsiteY4" fmla="*/ 0 h 655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6832" h="6555783" extrusionOk="0">
                  <a:moveTo>
                    <a:pt x="0" y="0"/>
                  </a:moveTo>
                  <a:cubicBezTo>
                    <a:pt x="5432557" y="118645"/>
                    <a:pt x="7803924" y="116012"/>
                    <a:pt x="11796832" y="0"/>
                  </a:cubicBezTo>
                  <a:cubicBezTo>
                    <a:pt x="11663950" y="3257858"/>
                    <a:pt x="11881783" y="4918110"/>
                    <a:pt x="11796832" y="6555783"/>
                  </a:cubicBezTo>
                  <a:cubicBezTo>
                    <a:pt x="7977142" y="6690383"/>
                    <a:pt x="3707597" y="6398587"/>
                    <a:pt x="0" y="6555783"/>
                  </a:cubicBezTo>
                  <a:cubicBezTo>
                    <a:pt x="-20187" y="4623071"/>
                    <a:pt x="-152480" y="2147383"/>
                    <a:pt x="0" y="0"/>
                  </a:cubicBezTo>
                  <a:close/>
                </a:path>
              </a:pathLst>
            </a:custGeom>
            <a:noFill/>
            <a:ln w="38100" cap="flat">
              <a:solidFill>
                <a:srgbClr val="55260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4CF227-6EF1-CC45-BAEF-B46092FC7FB7}"/>
                </a:ext>
              </a:extLst>
            </p:cNvPr>
            <p:cNvSpPr/>
            <p:nvPr/>
          </p:nvSpPr>
          <p:spPr>
            <a:xfrm>
              <a:off x="77490" y="5377912"/>
              <a:ext cx="3874576" cy="144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Icon&#10;&#10;Description automatically generated">
              <a:hlinkClick r:id="rId2" action="ppaction://hlinksldjump"/>
              <a:extLst>
                <a:ext uri="{FF2B5EF4-FFF2-40B4-BE49-F238E27FC236}">
                  <a16:creationId xmlns:a16="http://schemas.microsoft.com/office/drawing/2014/main" id="{50FF29B7-44F8-D24E-8740-D944DC48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3552" y="5408906"/>
              <a:ext cx="1378708" cy="1449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BEF172-7E24-9243-BEEC-59D0B645C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587" y="2654500"/>
              <a:ext cx="3233980" cy="3840351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A81B0C93-9D2A-5F94-E7E4-26E328923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890" y="3488196"/>
            <a:ext cx="2395936" cy="2085013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5752C92C-19C6-EA23-7EA6-83596E8BB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6115" y="1442021"/>
            <a:ext cx="2402032" cy="2085013"/>
          </a:xfrm>
          <a:prstGeom prst="rect">
            <a:avLst/>
          </a:prstGeom>
        </p:spPr>
      </p:pic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70DFB3C5-59CB-5A4B-99B1-6E0722409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7973" y="2480588"/>
            <a:ext cx="2398343" cy="2082928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99DBD52C-E86B-47B0-819C-605CBDE9D9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453" y="415767"/>
            <a:ext cx="2946264" cy="2082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FF8B3-52D3-41EB-9A3E-82A9978F98B0}"/>
              </a:ext>
            </a:extLst>
          </p:cNvPr>
          <p:cNvSpPr txBox="1"/>
          <p:nvPr/>
        </p:nvSpPr>
        <p:spPr>
          <a:xfrm>
            <a:off x="1597956" y="815741"/>
            <a:ext cx="2046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JareedaTitle" panose="020B0800040000020004" pitchFamily="34" charset="-78"/>
                <a:ea typeface="AlJareedaTitle" panose="020B0800040000020004" pitchFamily="34" charset="-78"/>
                <a:cs typeface="AlJareedaTitle" panose="020B0800040000020004" pitchFamily="34" charset="-78"/>
              </a:rPr>
              <a:t>هيا نساعد نحول في جمع العسل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JareedaTitle" panose="020B0800040000020004" pitchFamily="34" charset="-78"/>
              <a:ea typeface="AlJareedaTitle" panose="020B0800040000020004" pitchFamily="34" charset="-78"/>
              <a:cs typeface="AlJareedaTitle" panose="020B0800040000020004" pitchFamily="34" charset="-78"/>
            </a:endParaRPr>
          </a:p>
        </p:txBody>
      </p:sp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2E3D8CF9-C640-C129-079E-D347BA9F7C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7835" y="424859"/>
            <a:ext cx="2395936" cy="2085013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15162F29-7B62-172E-0CEF-28F557AC2B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1825" y="1464506"/>
            <a:ext cx="2402032" cy="2085013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53A2A5FC-72E4-3C07-C270-5A7CEBC522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85651" y="3516316"/>
            <a:ext cx="2395936" cy="2085013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05D60BFA-36D2-131A-31EB-C7E74640E6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25703" y="4506861"/>
            <a:ext cx="239593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4397873" y="3544956"/>
            <a:ext cx="3396254" cy="2782953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98355" y="744899"/>
              <a:ext cx="1332855" cy="11205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2,0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3819" y="422747"/>
            <a:ext cx="10439400" cy="1139682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646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 ما يلي: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078" b="53839"/>
          <a:stretch/>
        </p:blipFill>
        <p:spPr>
          <a:xfrm>
            <a:off x="6541286" y="5336354"/>
            <a:ext cx="1010735" cy="111055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AEE0F20-32A9-6C87-0584-4FE36BA318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332" t="40727" b="48046"/>
          <a:stretch/>
        </p:blipFill>
        <p:spPr>
          <a:xfrm>
            <a:off x="4019966" y="1998357"/>
            <a:ext cx="4152067" cy="9514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63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99912A4-49AC-CE28-AA5A-59B40FDED0E5}"/>
              </a:ext>
            </a:extLst>
          </p:cNvPr>
          <p:cNvGrpSpPr/>
          <p:nvPr/>
        </p:nvGrpSpPr>
        <p:grpSpPr>
          <a:xfrm>
            <a:off x="873819" y="422747"/>
            <a:ext cx="10439400" cy="1139682"/>
            <a:chOff x="876300" y="876293"/>
            <a:chExt cx="10439400" cy="1041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006261-6F8E-A398-8356-8E7D81FA4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506D53-3BA7-F0BE-FC23-1163A2069178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646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 ما يلي: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BAF33F-37E1-3599-4B89-EDEC1DA6FC40}"/>
              </a:ext>
            </a:extLst>
          </p:cNvPr>
          <p:cNvGrpSpPr/>
          <p:nvPr/>
        </p:nvGrpSpPr>
        <p:grpSpPr>
          <a:xfrm>
            <a:off x="4377995" y="3554221"/>
            <a:ext cx="3396254" cy="2782953"/>
            <a:chOff x="7510163" y="127000"/>
            <a:chExt cx="2713204" cy="2356381"/>
          </a:xfrm>
        </p:grpSpPr>
        <p:pic>
          <p:nvPicPr>
            <p:cNvPr id="21" name="Picture 2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5A31ED0-CD15-EAB4-ED60-4BBE4CAC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721C91-86EC-04D0-D9F5-2B9248FB75BF}"/>
                </a:ext>
              </a:extLst>
            </p:cNvPr>
            <p:cNvSpPr txBox="1"/>
            <p:nvPr/>
          </p:nvSpPr>
          <p:spPr>
            <a:xfrm>
              <a:off x="7950998" y="875197"/>
              <a:ext cx="1783894" cy="8599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46,906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C775DCC-ACED-D4CF-FD33-36EC37C6B2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078" b="53839"/>
          <a:stretch/>
        </p:blipFill>
        <p:spPr>
          <a:xfrm>
            <a:off x="6521408" y="5345619"/>
            <a:ext cx="1010735" cy="1110550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C362692B-E4F0-D263-B339-3692DA5136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34" t="67442" r="49969" b="21331"/>
          <a:stretch/>
        </p:blipFill>
        <p:spPr>
          <a:xfrm>
            <a:off x="3235387" y="1961151"/>
            <a:ext cx="5329442" cy="9514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64063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FC321B-F64E-AC8B-145C-A1D90EDC0538}"/>
              </a:ext>
            </a:extLst>
          </p:cNvPr>
          <p:cNvGrpSpPr/>
          <p:nvPr/>
        </p:nvGrpSpPr>
        <p:grpSpPr>
          <a:xfrm>
            <a:off x="873819" y="422747"/>
            <a:ext cx="10439400" cy="1139682"/>
            <a:chOff x="876300" y="876293"/>
            <a:chExt cx="10439400" cy="1041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F0D316-0FCE-D444-B92A-193429B9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D1EDFC-2C23-3D97-540A-DB17D5E61240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646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 ما يلي: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E4BE3D-4709-0BA6-537E-2718E6935020}"/>
              </a:ext>
            </a:extLst>
          </p:cNvPr>
          <p:cNvGrpSpPr/>
          <p:nvPr/>
        </p:nvGrpSpPr>
        <p:grpSpPr>
          <a:xfrm>
            <a:off x="4377995" y="3554221"/>
            <a:ext cx="3396254" cy="2782953"/>
            <a:chOff x="7510163" y="127000"/>
            <a:chExt cx="2713204" cy="2356381"/>
          </a:xfrm>
        </p:grpSpPr>
        <p:pic>
          <p:nvPicPr>
            <p:cNvPr id="21" name="Picture 2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BC75584-ED12-0421-AE72-5AC56F97F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B43B0A-F236-6210-A96F-9921B943A7FF}"/>
                </a:ext>
              </a:extLst>
            </p:cNvPr>
            <p:cNvSpPr txBox="1"/>
            <p:nvPr/>
          </p:nvSpPr>
          <p:spPr>
            <a:xfrm>
              <a:off x="8104507" y="875198"/>
              <a:ext cx="1640972" cy="8599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26,462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8FFC01CE-1C63-B590-CAFF-11BA210EE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078" b="53839"/>
          <a:stretch/>
        </p:blipFill>
        <p:spPr>
          <a:xfrm>
            <a:off x="6521408" y="5345619"/>
            <a:ext cx="1010735" cy="1110550"/>
          </a:xfrm>
          <a:prstGeom prst="rect">
            <a:avLst/>
          </a:prstGeom>
        </p:spPr>
      </p:pic>
      <p:pic>
        <p:nvPicPr>
          <p:cNvPr id="27" name="Picture 26" descr="Text, letter&#10;&#10;Description automatically generated">
            <a:extLst>
              <a:ext uri="{FF2B5EF4-FFF2-40B4-BE49-F238E27FC236}">
                <a16:creationId xmlns:a16="http://schemas.microsoft.com/office/drawing/2014/main" id="{E93A19A3-D2D3-0906-BFDB-5FD9029049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935" t="33" b="82797"/>
          <a:stretch/>
        </p:blipFill>
        <p:spPr>
          <a:xfrm>
            <a:off x="3599974" y="2013400"/>
            <a:ext cx="4992051" cy="11396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219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83CD34-4C00-893C-EA13-FF769951A729}"/>
              </a:ext>
            </a:extLst>
          </p:cNvPr>
          <p:cNvGrpSpPr/>
          <p:nvPr/>
        </p:nvGrpSpPr>
        <p:grpSpPr>
          <a:xfrm>
            <a:off x="873819" y="422747"/>
            <a:ext cx="10439400" cy="1139682"/>
            <a:chOff x="876300" y="876293"/>
            <a:chExt cx="10439400" cy="1041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55880E-9E5F-CE9A-A374-30F69F1EA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12A103-8073-4070-8DF6-8D8F5BB3409F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646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 ما يلي: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6B6A64-3563-707B-166F-E050D2C3D04B}"/>
              </a:ext>
            </a:extLst>
          </p:cNvPr>
          <p:cNvGrpSpPr/>
          <p:nvPr/>
        </p:nvGrpSpPr>
        <p:grpSpPr>
          <a:xfrm>
            <a:off x="4377995" y="3554221"/>
            <a:ext cx="3396254" cy="2782953"/>
            <a:chOff x="7510163" y="127000"/>
            <a:chExt cx="2713204" cy="2356381"/>
          </a:xfrm>
        </p:grpSpPr>
        <p:pic>
          <p:nvPicPr>
            <p:cNvPr id="24" name="Picture 2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64C3ED7-D35E-D214-FD55-B68747FDA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B364C6-B8C0-F6B1-9F62-610C940D8F6A}"/>
                </a:ext>
              </a:extLst>
            </p:cNvPr>
            <p:cNvSpPr txBox="1"/>
            <p:nvPr/>
          </p:nvSpPr>
          <p:spPr>
            <a:xfrm>
              <a:off x="8019812" y="744898"/>
              <a:ext cx="1847416" cy="11205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7,008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8750EAD-0314-CF25-903E-7C4D30E477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078" b="53839"/>
          <a:stretch/>
        </p:blipFill>
        <p:spPr>
          <a:xfrm>
            <a:off x="6521408" y="5345619"/>
            <a:ext cx="1010735" cy="1110550"/>
          </a:xfrm>
          <a:prstGeom prst="rect">
            <a:avLst/>
          </a:prstGeom>
        </p:spPr>
      </p:pic>
      <p:pic>
        <p:nvPicPr>
          <p:cNvPr id="27" name="Picture 26" descr="Text, letter&#10;&#10;Description automatically generated">
            <a:extLst>
              <a:ext uri="{FF2B5EF4-FFF2-40B4-BE49-F238E27FC236}">
                <a16:creationId xmlns:a16="http://schemas.microsoft.com/office/drawing/2014/main" id="{5DB8D039-E6B5-AC6B-E07F-6CD6ADB5EE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12" t="33574" r="50128" b="53335"/>
          <a:stretch/>
        </p:blipFill>
        <p:spPr>
          <a:xfrm>
            <a:off x="4043750" y="2028561"/>
            <a:ext cx="4099538" cy="8689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121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10078D8-7811-F4A9-3C9B-B031F4EFDE8B}"/>
              </a:ext>
            </a:extLst>
          </p:cNvPr>
          <p:cNvGrpSpPr/>
          <p:nvPr/>
        </p:nvGrpSpPr>
        <p:grpSpPr>
          <a:xfrm>
            <a:off x="873819" y="422747"/>
            <a:ext cx="10439400" cy="1139682"/>
            <a:chOff x="876300" y="876293"/>
            <a:chExt cx="10439400" cy="1041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336CE8-06FE-E252-2E1F-AA18DC5F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3541D5-57D0-D427-84CA-CE871276FEA4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646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 ما يلي: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453539-D32E-18A2-AF24-C97049664340}"/>
              </a:ext>
            </a:extLst>
          </p:cNvPr>
          <p:cNvGrpSpPr/>
          <p:nvPr/>
        </p:nvGrpSpPr>
        <p:grpSpPr>
          <a:xfrm>
            <a:off x="4377995" y="3554221"/>
            <a:ext cx="3396254" cy="2782953"/>
            <a:chOff x="7510163" y="127000"/>
            <a:chExt cx="2713204" cy="2356381"/>
          </a:xfrm>
        </p:grpSpPr>
        <p:pic>
          <p:nvPicPr>
            <p:cNvPr id="21" name="Picture 2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A42C055-15FF-A9F5-82E9-7D670C956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56C86A-F5C1-78CB-6BDF-34F26338F49B}"/>
                </a:ext>
              </a:extLst>
            </p:cNvPr>
            <p:cNvSpPr txBox="1"/>
            <p:nvPr/>
          </p:nvSpPr>
          <p:spPr>
            <a:xfrm>
              <a:off x="8003932" y="744898"/>
              <a:ext cx="1773307" cy="11205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10,01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33743E06-687F-FF1A-D455-8E9229D5A9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078" b="53839"/>
          <a:stretch/>
        </p:blipFill>
        <p:spPr>
          <a:xfrm>
            <a:off x="6521408" y="5345619"/>
            <a:ext cx="1010735" cy="1110550"/>
          </a:xfrm>
          <a:prstGeom prst="rect">
            <a:avLst/>
          </a:prstGeom>
        </p:spPr>
      </p:pic>
      <p:pic>
        <p:nvPicPr>
          <p:cNvPr id="26" name="Picture 25" descr="Text, letter&#10;&#10;Description automatically generated">
            <a:extLst>
              <a:ext uri="{FF2B5EF4-FFF2-40B4-BE49-F238E27FC236}">
                <a16:creationId xmlns:a16="http://schemas.microsoft.com/office/drawing/2014/main" id="{393066F9-F68F-3CBA-E36E-D2D7824488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844" t="64470" r="-104" b="22439"/>
          <a:stretch/>
        </p:blipFill>
        <p:spPr>
          <a:xfrm>
            <a:off x="4043750" y="2028561"/>
            <a:ext cx="4099538" cy="8689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55580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11B855-5D00-D3A8-5CA6-26B01210B77E}"/>
              </a:ext>
            </a:extLst>
          </p:cNvPr>
          <p:cNvGrpSpPr/>
          <p:nvPr/>
        </p:nvGrpSpPr>
        <p:grpSpPr>
          <a:xfrm>
            <a:off x="873819" y="422747"/>
            <a:ext cx="10439400" cy="1139682"/>
            <a:chOff x="876300" y="876293"/>
            <a:chExt cx="10439400" cy="1041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0E8B37-45A8-25FB-7172-66C1AECE1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1339CD-E8A6-4D7B-5F72-B2C4BAB91EF5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646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 ما يلي: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2F452F-8814-E66A-EC61-39048D9DDA88}"/>
              </a:ext>
            </a:extLst>
          </p:cNvPr>
          <p:cNvGrpSpPr/>
          <p:nvPr/>
        </p:nvGrpSpPr>
        <p:grpSpPr>
          <a:xfrm>
            <a:off x="4377995" y="3554221"/>
            <a:ext cx="3396254" cy="2782953"/>
            <a:chOff x="7510163" y="127000"/>
            <a:chExt cx="2713204" cy="2356381"/>
          </a:xfrm>
        </p:grpSpPr>
        <p:pic>
          <p:nvPicPr>
            <p:cNvPr id="21" name="Picture 2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F6CE0FF-AB14-3D19-9CF0-6E9030603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0B692B-CE57-FB9C-EA09-76B80EBF1EC3}"/>
                </a:ext>
              </a:extLst>
            </p:cNvPr>
            <p:cNvSpPr txBox="1"/>
            <p:nvPr/>
          </p:nvSpPr>
          <p:spPr>
            <a:xfrm>
              <a:off x="8132561" y="744899"/>
              <a:ext cx="1494189" cy="11205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6,75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E0EF0E52-F001-247D-B09A-5675E4BAF8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078" b="53839"/>
          <a:stretch/>
        </p:blipFill>
        <p:spPr>
          <a:xfrm>
            <a:off x="6521408" y="5345619"/>
            <a:ext cx="1010735" cy="1110550"/>
          </a:xfrm>
          <a:prstGeom prst="rect">
            <a:avLst/>
          </a:prstGeom>
        </p:spPr>
      </p:pic>
      <p:pic>
        <p:nvPicPr>
          <p:cNvPr id="26" name="Picture 25" descr="Text, letter&#10;&#10;Description automatically generated">
            <a:extLst>
              <a:ext uri="{FF2B5EF4-FFF2-40B4-BE49-F238E27FC236}">
                <a16:creationId xmlns:a16="http://schemas.microsoft.com/office/drawing/2014/main" id="{67206045-302C-7603-97BB-D4B11DA011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51" t="64573" r="50089" b="22336"/>
          <a:stretch/>
        </p:blipFill>
        <p:spPr>
          <a:xfrm>
            <a:off x="4043750" y="2028561"/>
            <a:ext cx="4099538" cy="8689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1940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أسماء أوائل طلابنا زطالباتنا في نتائج الصف الثالث الثانوي - منتديات مدارس  الراشد الأهلية">
            <a:extLst>
              <a:ext uri="{FF2B5EF4-FFF2-40B4-BE49-F238E27FC236}">
                <a16:creationId xmlns:a16="http://schemas.microsoft.com/office/drawing/2014/main" id="{DAE9CC24-C8D7-4E75-8CCD-3786606F55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3" y="0"/>
            <a:ext cx="5727410" cy="572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ackground Music for Presentation Videos">
            <a:hlinkClick r:id="" action="ppaction://media"/>
            <a:extLst>
              <a:ext uri="{FF2B5EF4-FFF2-40B4-BE49-F238E27FC236}">
                <a16:creationId xmlns:a16="http://schemas.microsoft.com/office/drawing/2014/main" id="{42FBD03B-3CD1-4796-9FBA-834126554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8945" y="3152485"/>
            <a:ext cx="406400" cy="406400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D3201671-BC4B-4F8A-B793-2C5424458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135" y="2638774"/>
            <a:ext cx="2785592" cy="3828901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4BBFDFF-59CB-4FAA-814A-AD52844EF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089" y="494445"/>
            <a:ext cx="4090828" cy="5453891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119C03-371B-431D-A39A-9C0FC80042A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4193" y="5486399"/>
            <a:ext cx="3242001" cy="162388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72C28D-EA95-4C21-9ADB-B3E9600FACE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4957" y="5486399"/>
            <a:ext cx="3242001" cy="162388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4C98A3-DC2B-482F-A403-8D5ED6801A3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1668" y="5486399"/>
            <a:ext cx="3242001" cy="1623880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5921202-AA1A-41A7-A533-3411BDB2858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5406" y="5486399"/>
            <a:ext cx="3242001" cy="162388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E21801-C3B0-40ED-A417-595F661C05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7847" y="5486399"/>
            <a:ext cx="3242001" cy="1623880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66CD92-7F2C-4549-BD9C-804585289B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2995" y="-220926"/>
            <a:ext cx="3572564" cy="40542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0C2236-44AA-4084-93B9-1A9448FF2CA6}"/>
              </a:ext>
            </a:extLst>
          </p:cNvPr>
          <p:cNvSpPr txBox="1"/>
          <p:nvPr/>
        </p:nvSpPr>
        <p:spPr>
          <a:xfrm>
            <a:off x="8976209" y="3655475"/>
            <a:ext cx="2244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JareedaTitle" panose="020B0800040000020004" pitchFamily="34" charset="-78"/>
                <a:ea typeface="AlJareedaTitle" panose="020B0800040000020004" pitchFamily="34" charset="-78"/>
                <a:cs typeface="AlJareedaTitle" panose="020B0800040000020004" pitchFamily="34" charset="-78"/>
              </a:rPr>
              <a:t>كم أنتم رائع</a:t>
            </a: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JareedaTitle" panose="020B0800040000020004" pitchFamily="34" charset="-78"/>
                <a:ea typeface="AlJareedaTitle" panose="020B0800040000020004" pitchFamily="34" charset="-78"/>
                <a:cs typeface="AlJareedaTitle" panose="020B0800040000020004" pitchFamily="34" charset="-78"/>
              </a:rPr>
              <a:t>ات</a:t>
            </a: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JareedaTitle" panose="020B0800040000020004" pitchFamily="34" charset="-78"/>
                <a:ea typeface="AlJareedaTitle" panose="020B0800040000020004" pitchFamily="34" charset="-78"/>
                <a:cs typeface="AlJareedaTitle" panose="020B0800040000020004" pitchFamily="34" charset="-78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JareedaTitle" panose="020B0800040000020004" pitchFamily="34" charset="-78"/>
                <a:ea typeface="AlJareedaTitle" panose="020B0800040000020004" pitchFamily="34" charset="-78"/>
                <a:cs typeface="AlJareedaTitle" panose="020B0800040000020004" pitchFamily="34" charset="-78"/>
              </a:rPr>
              <a:t>يا </a:t>
            </a: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JareedaTitle" panose="020B0800040000020004" pitchFamily="34" charset="-78"/>
                <a:ea typeface="AlJareedaTitle" panose="020B0800040000020004" pitchFamily="34" charset="-78"/>
                <a:cs typeface="AlJareedaTitle" panose="020B0800040000020004" pitchFamily="34" charset="-78"/>
              </a:rPr>
              <a:t>طالباتي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JareedaTitle" panose="020B0800040000020004" pitchFamily="34" charset="-78"/>
              <a:ea typeface="AlJareedaTitle" panose="020B0800040000020004" pitchFamily="34" charset="-78"/>
              <a:cs typeface="AlJareedaTitle" panose="020B08000400000200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44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A450BB-1C5F-C356-DAFF-145FB6E0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ar-KW" sz="5400" spc="0" dirty="0"/>
              <a:t>التقييم المختصر</a:t>
            </a:r>
          </a:p>
        </p:txBody>
      </p:sp>
      <p:pic>
        <p:nvPicPr>
          <p:cNvPr id="5" name="Picture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74382D20-84DB-3ECF-A310-B27EDA2438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1166" r="31166" b="6400"/>
          <a:stretch/>
        </p:blipFill>
        <p:spPr>
          <a:xfrm>
            <a:off x="0" y="0"/>
            <a:ext cx="2417049" cy="6858000"/>
          </a:xfrm>
        </p:spPr>
      </p:pic>
      <p:pic>
        <p:nvPicPr>
          <p:cNvPr id="7" name="Picture Placeholder 6" descr="A picture containing shape&#10;&#10;Description automatically generated">
            <a:extLst>
              <a:ext uri="{FF2B5EF4-FFF2-40B4-BE49-F238E27FC236}">
                <a16:creationId xmlns:a16="http://schemas.microsoft.com/office/drawing/2014/main" id="{B70B3EC5-1336-6EB4-1495-3BF6AA241A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49617" r="2895" b="6400"/>
          <a:stretch/>
        </p:blipFill>
        <p:spPr>
          <a:xfrm>
            <a:off x="9144296" y="1"/>
            <a:ext cx="3047704" cy="692727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E07611-EAD2-615D-CFE0-A9B3C7FEA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6979" y="3429000"/>
            <a:ext cx="9311473" cy="787368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9B2F9-A544-BA02-E6FB-52FC73E3AABC}"/>
              </a:ext>
            </a:extLst>
          </p:cNvPr>
          <p:cNvSpPr txBox="1"/>
          <p:nvPr/>
        </p:nvSpPr>
        <p:spPr>
          <a:xfrm>
            <a:off x="3405809" y="2800915"/>
            <a:ext cx="7152643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200" b="1" dirty="0">
                <a:solidFill>
                  <a:schemeClr val="accent1"/>
                </a:solidFill>
              </a:rPr>
              <a:t>ظللي (أ) إذا كانت العبارة صحيحة، و (ب) إذا كانت خاطئة: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2845A4-1D2E-86B2-ACD6-C724946D7176}"/>
              </a:ext>
            </a:extLst>
          </p:cNvPr>
          <p:cNvSpPr/>
          <p:nvPr/>
        </p:nvSpPr>
        <p:spPr>
          <a:xfrm>
            <a:off x="1490870" y="3644348"/>
            <a:ext cx="424070" cy="42407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84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EA9145A-7904-AE52-D07E-F39D2179B1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alphaModFix amt="50000"/>
          </a:blip>
          <a:srcRect t="5503" b="6312"/>
          <a:stretch/>
        </p:blipFill>
        <p:spPr>
          <a:xfrm>
            <a:off x="4979586" y="0"/>
            <a:ext cx="7212414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D586E9-CC91-D513-3C84-B59FCD61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373" y="1895647"/>
            <a:ext cx="5274860" cy="3066706"/>
          </a:xfrm>
        </p:spPr>
        <p:txBody>
          <a:bodyPr anchor="ctr">
            <a:normAutofit/>
          </a:bodyPr>
          <a:lstStyle/>
          <a:p>
            <a:pPr algn="ctr"/>
            <a:r>
              <a:rPr lang="ar-KW" sz="6600" dirty="0"/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207614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1" name="Group 50">
            <a:extLst>
              <a:ext uri="{FF2B5EF4-FFF2-40B4-BE49-F238E27FC236}">
                <a16:creationId xmlns:a16="http://schemas.microsoft.com/office/drawing/2014/main" id="{E4BE7D5E-1107-2051-C3DA-6420FFD29584}"/>
              </a:ext>
            </a:extLst>
          </p:cNvPr>
          <p:cNvGrpSpPr>
            <a:grpSpLocks/>
          </p:cNvGrpSpPr>
          <p:nvPr/>
        </p:nvGrpSpPr>
        <p:grpSpPr bwMode="auto">
          <a:xfrm>
            <a:off x="763" y="0"/>
            <a:ext cx="12191237" cy="6858001"/>
            <a:chOff x="0" y="0"/>
            <a:chExt cx="12192000" cy="6858000"/>
          </a:xfrm>
        </p:grpSpPr>
        <p:pic>
          <p:nvPicPr>
            <p:cNvPr id="3093" name="Picture 36">
              <a:extLst>
                <a:ext uri="{FF2B5EF4-FFF2-40B4-BE49-F238E27FC236}">
                  <a16:creationId xmlns:a16="http://schemas.microsoft.com/office/drawing/2014/main" id="{05987F49-958E-D73A-F7CE-B04FA11B5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Graphic 38">
              <a:extLst>
                <a:ext uri="{FF2B5EF4-FFF2-40B4-BE49-F238E27FC236}">
                  <a16:creationId xmlns:a16="http://schemas.microsoft.com/office/drawing/2014/main" id="{960C41F4-05C5-9AF7-3520-ECE0097B1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233363"/>
              <a:ext cx="11399838" cy="242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Graphic 42">
            <a:extLst>
              <a:ext uri="{FF2B5EF4-FFF2-40B4-BE49-F238E27FC236}">
                <a16:creationId xmlns:a16="http://schemas.microsoft.com/office/drawing/2014/main" id="{9E2F42C4-EAF4-2BC4-808B-0B83B7251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981700"/>
            <a:ext cx="1930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D813C2C-B860-4A66-407A-83D1E856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3" y="549275"/>
            <a:ext cx="15097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5D5531F-2E7E-FC90-12F2-AB30268C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155575"/>
            <a:ext cx="85407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E922692-00D3-E9AE-CF9E-1CF660E56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807">
            <a:off x="9758363" y="20638"/>
            <a:ext cx="8524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2A50917-611D-C30D-DD06-398905967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611188"/>
            <a:ext cx="809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4E42CBDB-22EE-DA17-DE68-8F2F12AE1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534988"/>
            <a:ext cx="8112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546C6C6-24E0-B78A-EE58-C7211EFBF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6009">
            <a:off x="9042400" y="862013"/>
            <a:ext cx="8112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335A458-3207-EA1A-31DA-114542911F69}"/>
              </a:ext>
            </a:extLst>
          </p:cNvPr>
          <p:cNvSpPr/>
          <p:nvPr/>
        </p:nvSpPr>
        <p:spPr>
          <a:xfrm>
            <a:off x="471488" y="941388"/>
            <a:ext cx="6323012" cy="50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علينا انقاذ المهرج بالإجابة على الأسئلة التالية : 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2C12C6C-5B48-4FB9-5978-083B51398063}"/>
              </a:ext>
            </a:extLst>
          </p:cNvPr>
          <p:cNvSpPr/>
          <p:nvPr/>
        </p:nvSpPr>
        <p:spPr>
          <a:xfrm>
            <a:off x="517525" y="1730375"/>
            <a:ext cx="6323013" cy="76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578</a:t>
            </a:r>
            <a:r>
              <a:rPr kumimoji="0" lang="ar-KW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232 =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A3A882-5E35-1884-A7AF-0519C12EC880}"/>
              </a:ext>
            </a:extLst>
          </p:cNvPr>
          <p:cNvSpPr/>
          <p:nvPr/>
        </p:nvSpPr>
        <p:spPr>
          <a:xfrm>
            <a:off x="517525" y="2725738"/>
            <a:ext cx="6321425" cy="758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609 – 352 =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92E79CE-7C78-2B7C-3E41-F1819CA08490}"/>
              </a:ext>
            </a:extLst>
          </p:cNvPr>
          <p:cNvSpPr/>
          <p:nvPr/>
        </p:nvSpPr>
        <p:spPr>
          <a:xfrm>
            <a:off x="541338" y="3687763"/>
            <a:ext cx="6323012" cy="760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1215 – 1003 = 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2A5D8FF-0961-03A0-C1A5-9DC2032E74AC}"/>
              </a:ext>
            </a:extLst>
          </p:cNvPr>
          <p:cNvSpPr/>
          <p:nvPr/>
        </p:nvSpPr>
        <p:spPr>
          <a:xfrm>
            <a:off x="541338" y="4679950"/>
            <a:ext cx="6323012" cy="76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كم يزيد 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تعبر عن عملية ..........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72B259E-FFBC-3799-02A9-05D7975B7C9A}"/>
              </a:ext>
            </a:extLst>
          </p:cNvPr>
          <p:cNvSpPr/>
          <p:nvPr/>
        </p:nvSpPr>
        <p:spPr>
          <a:xfrm>
            <a:off x="541338" y="5600700"/>
            <a:ext cx="6323012" cy="76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الفرق 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تعبر عن عملية ...........</a:t>
            </a:r>
            <a:endParaRPr kumimoji="0" lang="en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9258ED9-001A-7E4A-73EF-B87DAA38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8"/>
          <a:stretch>
            <a:fillRect/>
          </a:stretch>
        </p:blipFill>
        <p:spPr bwMode="auto">
          <a:xfrm>
            <a:off x="9523413" y="1616075"/>
            <a:ext cx="1509712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0E4A775-6597-F104-D23A-A74FC9ED3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13" y="2674938"/>
            <a:ext cx="13017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84EA590-F200-8EEA-A572-D31136F5C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13" y="5672138"/>
            <a:ext cx="23336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0.00023 C -0.00104 0.00694 -0.00208 0.01389 -0.00299 0.02083 C -0.0056 0.04028 -0.00339 0.03125 -0.0069 0.04375 C -0.00573 0.07361 -0.01055 0.06574 -0.00104 0.0699 C 1.11022E-16 0.07037 0.00104 0.07106 0.00195 0.07176 C 0.0026 0.07338 0.00339 0.075 0.00391 0.07685 C 0.00443 0.0787 0.00443 0.08055 0.00495 0.08217 C 0.00547 0.08356 0.00664 0.08403 0.0069 0.08565 C 0.00729 0.08796 0.0069 0.09028 0.0069 0.09282 L 0.0069 0.09305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65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0.00694 -0.00208 0.01388 -0.003 0.02083 C -0.0056 0.04027 -0.00339 0.03125 -0.0069 0.04375 C -0.00573 0.07361 -0.01055 0.06574 -0.00104 0.0699 C 0 0.07037 0.00104 0.07106 0.00195 0.07175 C 0.0026 0.07338 0.00338 0.075 0.00391 0.07685 C 0.00443 0.0787 0.00443 0.08055 0.00495 0.08217 C 0.00547 0.08356 0.00664 0.08402 0.0069 0.08564 C 0.00729 0.08796 0.0069 0.09027 0.0069 0.09282 L 0.0069 0.09282 " pathEditMode="relative" ptsTypes="AAAAAAAAA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9051 L -2.08333E-6 0.09074 C -0.00091 0.09514 -0.00195 0.09976 -0.00286 0.10439 C -0.00338 0.10671 -0.00338 0.10926 -0.0039 0.11157 C -0.00651 0.12384 -0.00495 0.11365 -0.00781 0.12384 C -0.00833 0.12546 -0.00846 0.12731 -0.00872 0.12893 C -0.00846 0.13125 -0.00859 0.13402 -0.00781 0.13611 C -0.00716 0.13773 -0.00573 0.13819 -0.00482 0.13958 C 0.00274 0.15069 -0.00625 0.13958 0.00104 0.14838 C 0.0013 0.15069 0.00209 0.15301 0.00209 0.15532 C 0.00209 0.1662 0.00078 0.16111 -2.08333E-6 0.16944 C -0.00013 0.17106 -2.08333E-6 0.17291 -2.08333E-6 0.17476 L -2.08333E-6 0.175 " pathEditMode="relative" rAng="0" ptsTypes="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9051 L 1.11022E-16 0.09074 C -0.00091 0.09514 -0.00195 0.09977 -0.00286 0.1044 C -0.00339 0.10671 -0.00339 0.10926 -0.00391 0.11157 C -0.00651 0.12384 -0.00495 0.11365 -0.00781 0.12384 C -0.00833 0.12546 -0.00846 0.12731 -0.00872 0.12893 C -0.00846 0.13125 -0.00859 0.13403 -0.00781 0.13611 C -0.00716 0.13773 -0.00573 0.13819 -0.00482 0.13958 C 0.00273 0.15069 -0.00625 0.13958 0.00104 0.14838 C 0.0013 0.15069 0.00208 0.15301 0.00208 0.15532 C 0.00208 0.1662 0.00078 0.16111 1.11022E-16 0.16944 C -0.00013 0.17106 1.11022E-16 0.17291 1.11022E-16 0.17477 L 1.11022E-16 0.175 " pathEditMode="relative" rAng="0" ptsTypes="AAAAAAAAAAAAA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9051 L -2.08333E-7 0.09074 C -0.00091 0.09514 -0.00195 0.09976 -0.00286 0.10439 C -0.00339 0.10671 -0.00339 0.10926 -0.00391 0.11157 C -0.00651 0.12384 -0.00495 0.11365 -0.00781 0.12384 C -0.00833 0.12546 -0.00846 0.12731 -0.00872 0.12893 C -0.00846 0.13125 -0.00859 0.13402 -0.00781 0.13611 C -0.00716 0.13773 -0.00573 0.13819 -0.00482 0.13958 C 0.00273 0.15069 -0.00625 0.13958 0.00104 0.14838 C 0.0013 0.15069 0.00208 0.15301 0.00208 0.15532 C 0.00208 0.1662 0.00078 0.16111 -2.08333E-7 0.16944 C -0.00013 0.17106 -2.08333E-7 0.17291 -2.08333E-7 0.17476 L -2.08333E-7 0.175 " pathEditMode="relative" rAng="0" ptsTypes="AAAAAAAAAAA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9051 L 2.08333E-7 0.09074 C -0.00091 0.09514 -0.00195 0.09977 -0.00286 0.1044 C -0.00339 0.10671 -0.00339 0.10926 -0.00391 0.11158 C -0.00651 0.12384 -0.00495 0.11366 -0.00781 0.12384 C -0.00833 0.12546 -0.00846 0.12732 -0.00872 0.12894 C -0.00846 0.13125 -0.00859 0.13403 -0.00781 0.13611 C -0.00716 0.13773 -0.00573 0.1382 -0.00482 0.13958 C 0.00273 0.1507 -0.00625 0.13958 0.00104 0.14838 C 0.0013 0.1507 0.00208 0.15301 0.00208 0.15533 C 0.00208 0.16621 0.00078 0.16111 2.08333E-7 0.16945 C -0.00013 0.17107 2.08333E-7 0.17292 2.08333E-7 0.17477 L 2.08333E-7 0.175 " pathEditMode="relative" rAng="0" ptsTypes="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9051 L 1.25E-6 0.09074 C -0.00091 0.09514 -0.00195 0.09977 -0.00287 0.1044 C -0.00339 0.10671 -0.00339 0.10926 -0.00391 0.11157 C -0.00651 0.12384 -0.00495 0.11365 -0.00781 0.12384 C -0.00833 0.12546 -0.00846 0.12731 -0.00873 0.12893 C -0.00846 0.13125 -0.00859 0.13402 -0.00781 0.13611 C -0.00716 0.13773 -0.00573 0.13819 -0.00482 0.13958 C 0.00273 0.15069 -0.00625 0.13958 0.00104 0.14838 C 0.0013 0.15069 0.00208 0.15301 0.00208 0.15532 C 0.00208 0.1662 0.00078 0.16111 1.25E-6 0.16944 C -0.00013 0.17106 1.25E-6 0.17291 1.25E-6 0.17477 L 1.25E-6 0.175 " pathEditMode="relative" rAng="0" ptsTypes="AAAAAAAAAAA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9051 L 3.33333E-6 0.09074 C -0.00091 0.09514 -0.00196 0.09977 -0.00287 0.1044 C -0.00339 0.10671 -0.00339 0.10926 -0.00391 0.11157 C -0.00651 0.12384 -0.00495 0.11365 -0.00782 0.12384 C -0.00834 0.12546 -0.00847 0.12731 -0.00873 0.12893 C -0.00847 0.13125 -0.0086 0.13402 -0.00782 0.13611 C -0.00716 0.13773 -0.00573 0.13819 -0.00482 0.13958 C 0.00273 0.15069 -0.00625 0.13958 0.00104 0.14838 C 0.0013 0.15069 0.00208 0.15301 0.00208 0.15532 C 0.00208 0.1662 0.00078 0.16111 3.33333E-6 0.16944 C -0.00013 0.17106 3.33333E-6 0.17291 3.33333E-6 0.17477 L 3.33333E-6 0.175 " pathEditMode="relative" rAng="0" ptsTypes="AAAAAAAAAAA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17777 L -2.08333E-6 0.17801 C -0.00312 0.18055 -0.00716 0.18125 -0.00937 0.18611 C -0.01041 0.18842 -0.00885 0.19213 -0.00781 0.19444 C -0.00638 0.19768 -0.0039 0.19884 -0.00234 0.20139 C -0.00182 0.20231 0.00169 0.21018 0.00235 0.21273 C 0.00274 0.21412 0.00287 0.21551 0.00326 0.21689 C 0.00078 0.22129 0.00104 0.22176 -0.00234 0.22384 C -0.00325 0.22453 -0.00547 0.22546 -0.00547 0.22569 L -0.00547 0.22546 " pathEditMode="relative" rAng="0" ptsTypes="AAAAAAAA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17778 L 1.11022E-16 0.17801 C -0.00312 0.18055 -0.00716 0.18125 -0.00937 0.18611 C -0.01042 0.18842 -0.00885 0.19213 -0.00781 0.19444 C -0.00638 0.19768 -0.00391 0.19884 -0.00234 0.20139 C -0.00182 0.20231 0.00169 0.21018 0.00234 0.21273 C 0.00273 0.21412 0.00286 0.21551 0.00326 0.2169 C 0.00078 0.22129 0.00104 0.22176 -0.00234 0.22384 C -0.00326 0.22453 -0.00547 0.22546 -0.00547 0.22569 L -0.00547 0.22546 " pathEditMode="relative" rAng="0" ptsTypes="AAAAAAAA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17778 L 2.08333E-7 0.17801 C -0.00313 0.18056 -0.00716 0.18125 -0.00938 0.18611 C -0.01042 0.18843 -0.00885 0.19213 -0.00781 0.19445 C -0.00638 0.19769 -0.00391 0.19884 -0.00234 0.20139 C -0.00182 0.20232 0.00169 0.21019 0.00234 0.21273 C 0.00273 0.21412 0.00286 0.21551 0.00326 0.2169 C 0.00078 0.2213 0.00104 0.22176 -0.00234 0.22384 C -0.00326 0.22454 -0.00547 0.22546 -0.00547 0.2257 L -0.00547 0.22546 " pathEditMode="relative" rAng="0" ptsTypes="AAAAAAAAAA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17777 L 1.25E-6 0.17801 C -0.00313 0.18055 -0.00716 0.18125 -0.00938 0.18611 C -0.01042 0.18842 -0.00886 0.19213 -0.00781 0.19444 C -0.00638 0.19768 -0.00391 0.19884 -0.00234 0.20139 C -0.00182 0.20231 0.00169 0.21018 0.00234 0.21273 C 0.00273 0.21412 0.00286 0.21551 0.00325 0.2169 C 0.00078 0.22129 0.00104 0.22176 -0.00234 0.22384 C -0.00326 0.22453 -0.00547 0.22546 -0.00547 0.22569 L -0.00547 0.22546 " pathEditMode="relative" rAng="0" ptsTypes="AAAAAAAAAA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7777 L 3.33333E-6 0.17801 C -0.00313 0.18055 -0.00716 0.18125 -0.00938 0.18611 C -0.01042 0.18842 -0.00886 0.19213 -0.00782 0.19444 C -0.00638 0.19768 -0.00391 0.19884 -0.00235 0.20139 C -0.00183 0.20231 0.00169 0.21018 0.00234 0.21273 C 0.00273 0.21412 0.00286 0.21551 0.00325 0.2169 C 0.00078 0.22129 0.00104 0.22176 -0.00235 0.22384 C -0.00326 0.22453 -0.00547 0.22546 -0.00547 0.22569 L -0.00547 0.22546 " pathEditMode="relative" rAng="0" ptsTypes="AAAAAAAA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25416 L -2.08333E-6 0.25439 C -0.00078 0.25601 -0.00846 0.27453 -0.00794 0.28217 C -0.00794 0.28379 -0.00651 0.28426 -0.0056 0.28495 C -0.00456 0.28564 -0.00351 0.28564 -0.00247 0.28634 C -0.00104 0.28703 0.00026 0.28819 0.00156 0.28912 C 0.00209 0.29051 0.00339 0.29166 0.00313 0.29328 C 0.00248 0.29722 0.00039 0.29976 -0.00078 0.30324 C -0.00521 0.31551 -0.0056 0.31713 -0.00794 0.32569 L -0.00794 0.32592 L -0.00794 0.32569 L -0.00794 0.32592 " pathEditMode="relative" rAng="0" ptsTypes="AAAAAAAAAA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58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25417 L 2.08333E-7 0.2544 C -0.00078 0.25602 -0.00846 0.27454 -0.00794 0.28218 C -0.00794 0.2838 -0.00651 0.28426 -0.0056 0.28496 C -0.00456 0.28565 -0.00352 0.28565 -0.00247 0.28634 C -0.00104 0.28704 0.00026 0.2882 0.00156 0.28912 C 0.00208 0.29051 0.00339 0.29167 0.00312 0.29329 C 0.00247 0.29722 0.00039 0.29977 -0.00078 0.30324 C -0.00521 0.31551 -0.0056 0.31713 -0.00794 0.3257 L -0.00794 0.32593 L -0.00794 0.3257 L -0.00794 0.32593 " pathEditMode="relative" rAng="0" ptsTypes="AAAAAAAAAA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58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25416 L 1.25E-6 0.2544 C -0.00078 0.25602 -0.00846 0.27453 -0.00794 0.28217 C -0.00794 0.28379 -0.00651 0.28426 -0.0056 0.28495 C -0.00456 0.28565 -0.00352 0.28565 -0.00248 0.28634 C -0.00104 0.28703 0.00026 0.28819 0.00156 0.28912 C 0.00208 0.29051 0.00338 0.29166 0.00312 0.29328 C 0.00247 0.29722 0.00039 0.29977 -0.00078 0.30324 C -0.00521 0.31551 -0.0056 0.31713 -0.00794 0.32569 L -0.00794 0.32592 L -0.00794 0.32569 L -0.00794 0.32592 " pathEditMode="relative" rAng="0" ptsTypes="AAAAAAAAAA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58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25416 L 3.33333E-6 0.2544 C -0.00078 0.25602 -0.00847 0.27453 -0.00795 0.28217 C -0.00795 0.28379 -0.00651 0.28426 -0.0056 0.28495 C -0.00456 0.28565 -0.00352 0.28565 -0.00248 0.28634 C -0.00104 0.28703 0.00026 0.28819 0.00156 0.28912 C 0.00208 0.29051 0.00338 0.29166 0.00312 0.29328 C 0.00247 0.29722 0.00039 0.29977 -0.00078 0.30324 C -0.00521 0.31551 -0.0056 0.31713 -0.00795 0.32569 L -0.00795 0.32592 L -0.00795 0.32569 L -0.00795 0.32592 " pathEditMode="relative" rAng="0" ptsTypes="AAAAAAAAAAAA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33472 L -2.08333E-6 0.33495 C -0.00416 0.34444 -0.01263 0.36481 -0.01666 0.36967 C -0.02018 0.37384 -0.01849 0.37106 -0.02135 0.37801 C -0.01692 0.38078 -0.00833 0.38564 -0.00325 0.38935 C -0.00208 0.39004 -0.00117 0.3912 -2.08333E-6 0.39213 C -0.00143 0.39768 -0.0026 0.40347 -0.00403 0.40902 C -0.01067 0.43495 -0.00703 0.41689 -0.01028 0.43426 C -0.00872 0.43611 -0.00729 0.43819 -0.0056 0.43981 C -0.00117 0.44444 -0.00351 0.44074 -0.00169 0.44421 L -0.00169 0.44444 " pathEditMode="relative" rAng="0" ptsTypes="AAAAAAAAA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548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33472 L 1.25E-6 0.33495 C -0.00417 0.34444 -0.01263 0.36481 -0.01667 0.36967 C -0.02018 0.37384 -0.01849 0.37106 -0.02136 0.37801 C -0.01693 0.38078 -0.00833 0.38565 -0.00326 0.38935 C -0.00208 0.39004 -0.00117 0.3912 1.25E-6 0.39213 C -0.00143 0.39768 -0.00261 0.40347 -0.00404 0.40902 C -0.01068 0.43495 -0.00703 0.4169 -0.01029 0.43426 C -0.00873 0.43611 -0.00729 0.43819 -0.0056 0.43981 C -0.00117 0.44444 -0.00352 0.44074 -0.00169 0.44421 L -0.00169 0.44444 " pathEditMode="relative" rAng="0" ptsTypes="AAAAAAAAAAA">
                                      <p:cBhvr>
                                        <p:cTn id="10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5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33472 L 3.33333E-6 0.33495 C -0.00417 0.34444 -0.01263 0.36481 -0.01667 0.36967 C -0.02019 0.37384 -0.01849 0.37106 -0.02136 0.37801 C -0.01693 0.38078 -0.00834 0.38565 -0.00326 0.38935 C -0.00209 0.39004 -0.00118 0.3912 3.33333E-6 0.39213 C -0.00144 0.39768 -0.00261 0.40347 -0.00404 0.40902 C -0.01068 0.43495 -0.00703 0.4169 -0.01029 0.43426 C -0.00873 0.43611 -0.00729 0.43819 -0.0056 0.43981 C -0.00118 0.44444 -0.00352 0.44074 -0.0017 0.44421 L -0.0017 0.44444 " pathEditMode="relative" rAng="0" ptsTypes="AAAAAAAAAAA">
                                      <p:cBhvr>
                                        <p:cTn id="10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9D17EE-8BD4-5B86-85EC-91FB70550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6"/>
          <a:stretch/>
        </p:blipFill>
        <p:spPr>
          <a:xfrm>
            <a:off x="553689" y="1086679"/>
            <a:ext cx="11287128" cy="4684643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82F5B1-F271-3B10-CA5C-B9137E74A983}"/>
              </a:ext>
            </a:extLst>
          </p:cNvPr>
          <p:cNvSpPr txBox="1"/>
          <p:nvPr/>
        </p:nvSpPr>
        <p:spPr>
          <a:xfrm>
            <a:off x="470452" y="324678"/>
            <a:ext cx="2438400" cy="584775"/>
          </a:xfrm>
          <a:prstGeom prst="rect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chemeClr val="accent1"/>
                </a:solidFill>
              </a:rPr>
              <a:t>صفحة 38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C111A-58B3-7F4C-6C14-86D0A24DB66D}"/>
              </a:ext>
            </a:extLst>
          </p:cNvPr>
          <p:cNvSpPr/>
          <p:nvPr/>
        </p:nvSpPr>
        <p:spPr>
          <a:xfrm>
            <a:off x="9243391" y="2305878"/>
            <a:ext cx="914400" cy="4572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7AF6E9-F64A-273F-49A6-2899F101C1B2}"/>
              </a:ext>
            </a:extLst>
          </p:cNvPr>
          <p:cNvSpPr/>
          <p:nvPr/>
        </p:nvSpPr>
        <p:spPr>
          <a:xfrm>
            <a:off x="7947991" y="2280292"/>
            <a:ext cx="914400" cy="457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E9827-C36D-1EAD-25A1-17CE07B9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652" y="2305878"/>
            <a:ext cx="1761897" cy="2444708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14E17-5A9D-DF1F-3297-5E3D5ED1A591}"/>
              </a:ext>
            </a:extLst>
          </p:cNvPr>
          <p:cNvGrpSpPr/>
          <p:nvPr/>
        </p:nvGrpSpPr>
        <p:grpSpPr>
          <a:xfrm>
            <a:off x="1610139" y="2149375"/>
            <a:ext cx="1142995" cy="2733739"/>
            <a:chOff x="1616765" y="2149375"/>
            <a:chExt cx="1142995" cy="27337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535CC7-A259-97D2-0A5A-D6D28703268B}"/>
                </a:ext>
              </a:extLst>
            </p:cNvPr>
            <p:cNvSpPr txBox="1"/>
            <p:nvPr/>
          </p:nvSpPr>
          <p:spPr>
            <a:xfrm>
              <a:off x="1630017" y="313618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675EB-0D83-8B39-5DB5-5A8AC687A731}"/>
                </a:ext>
              </a:extLst>
            </p:cNvPr>
            <p:cNvSpPr txBox="1"/>
            <p:nvPr/>
          </p:nvSpPr>
          <p:spPr>
            <a:xfrm>
              <a:off x="1630017" y="287457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9437E7-01DE-E931-C469-005BD614E7BA}"/>
                </a:ext>
              </a:extLst>
            </p:cNvPr>
            <p:cNvSpPr txBox="1"/>
            <p:nvPr/>
          </p:nvSpPr>
          <p:spPr>
            <a:xfrm>
              <a:off x="1630017" y="264609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590421-6421-CED5-5B1A-954DE2FA4E6E}"/>
                </a:ext>
              </a:extLst>
            </p:cNvPr>
            <p:cNvSpPr txBox="1"/>
            <p:nvPr/>
          </p:nvSpPr>
          <p:spPr>
            <a:xfrm>
              <a:off x="1630017" y="238448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E8EA64-3C7D-7D7C-A461-03A133B42A31}"/>
                </a:ext>
              </a:extLst>
            </p:cNvPr>
            <p:cNvSpPr txBox="1"/>
            <p:nvPr/>
          </p:nvSpPr>
          <p:spPr>
            <a:xfrm>
              <a:off x="1616765" y="2149375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D430B5-4B3E-C8B9-E6A3-78D33743BFAB}"/>
                </a:ext>
              </a:extLst>
            </p:cNvPr>
            <p:cNvSpPr txBox="1"/>
            <p:nvPr/>
          </p:nvSpPr>
          <p:spPr>
            <a:xfrm>
              <a:off x="1835426" y="313618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0D3FBE-7A9A-7779-E4AD-D8E3CFCC3EF2}"/>
                </a:ext>
              </a:extLst>
            </p:cNvPr>
            <p:cNvSpPr txBox="1"/>
            <p:nvPr/>
          </p:nvSpPr>
          <p:spPr>
            <a:xfrm>
              <a:off x="1835426" y="287457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1DC64F-E55F-B48F-FB2E-B767005C7AB5}"/>
                </a:ext>
              </a:extLst>
            </p:cNvPr>
            <p:cNvSpPr txBox="1"/>
            <p:nvPr/>
          </p:nvSpPr>
          <p:spPr>
            <a:xfrm>
              <a:off x="1835426" y="264609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86A628-54ED-CA93-1C0A-E867C4CB930D}"/>
                </a:ext>
              </a:extLst>
            </p:cNvPr>
            <p:cNvSpPr txBox="1"/>
            <p:nvPr/>
          </p:nvSpPr>
          <p:spPr>
            <a:xfrm>
              <a:off x="1835426" y="238448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0E75B4-3CD1-AB77-0C22-6C9AE0DFE77A}"/>
                </a:ext>
              </a:extLst>
            </p:cNvPr>
            <p:cNvSpPr txBox="1"/>
            <p:nvPr/>
          </p:nvSpPr>
          <p:spPr>
            <a:xfrm>
              <a:off x="1822174" y="2149375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493119E-202F-7243-023E-1880B10DFF11}"/>
                </a:ext>
              </a:extLst>
            </p:cNvPr>
            <p:cNvSpPr txBox="1"/>
            <p:nvPr/>
          </p:nvSpPr>
          <p:spPr>
            <a:xfrm>
              <a:off x="1848678" y="435989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257150-BF24-5E87-8656-4BAD45A4F3FA}"/>
                </a:ext>
              </a:extLst>
            </p:cNvPr>
            <p:cNvSpPr txBox="1"/>
            <p:nvPr/>
          </p:nvSpPr>
          <p:spPr>
            <a:xfrm>
              <a:off x="1848678" y="409828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FAD5EEF-A6F3-014C-0F6D-EEF33F62BD92}"/>
                </a:ext>
              </a:extLst>
            </p:cNvPr>
            <p:cNvSpPr txBox="1"/>
            <p:nvPr/>
          </p:nvSpPr>
          <p:spPr>
            <a:xfrm>
              <a:off x="1848678" y="386980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56B1B6-FA49-364F-227D-D8040F10D62C}"/>
                </a:ext>
              </a:extLst>
            </p:cNvPr>
            <p:cNvSpPr txBox="1"/>
            <p:nvPr/>
          </p:nvSpPr>
          <p:spPr>
            <a:xfrm>
              <a:off x="1848678" y="360819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2EB9A9-8531-5EB1-ED93-F6DCBE4E7C5B}"/>
                </a:ext>
              </a:extLst>
            </p:cNvPr>
            <p:cNvSpPr txBox="1"/>
            <p:nvPr/>
          </p:nvSpPr>
          <p:spPr>
            <a:xfrm>
              <a:off x="1835426" y="3373088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AA0A40-A991-DB17-294E-8A42E045B2C5}"/>
                </a:ext>
              </a:extLst>
            </p:cNvPr>
            <p:cNvSpPr txBox="1"/>
            <p:nvPr/>
          </p:nvSpPr>
          <p:spPr>
            <a:xfrm>
              <a:off x="2060711" y="313618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8EDA8AA-E937-5258-1552-47148786E1B9}"/>
                </a:ext>
              </a:extLst>
            </p:cNvPr>
            <p:cNvSpPr txBox="1"/>
            <p:nvPr/>
          </p:nvSpPr>
          <p:spPr>
            <a:xfrm>
              <a:off x="2060711" y="287457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120D03-3F54-CC72-3A4C-FD4DF8EAA100}"/>
                </a:ext>
              </a:extLst>
            </p:cNvPr>
            <p:cNvSpPr txBox="1"/>
            <p:nvPr/>
          </p:nvSpPr>
          <p:spPr>
            <a:xfrm>
              <a:off x="2060711" y="264609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85EA73-A34A-637A-E5B6-6B53769BEEFC}"/>
                </a:ext>
              </a:extLst>
            </p:cNvPr>
            <p:cNvSpPr txBox="1"/>
            <p:nvPr/>
          </p:nvSpPr>
          <p:spPr>
            <a:xfrm>
              <a:off x="2060711" y="238448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0CF3E12-CD00-2995-72B9-E297C9644213}"/>
                </a:ext>
              </a:extLst>
            </p:cNvPr>
            <p:cNvSpPr txBox="1"/>
            <p:nvPr/>
          </p:nvSpPr>
          <p:spPr>
            <a:xfrm>
              <a:off x="2047459" y="2149375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7BB8ECA-8CD0-5F41-9339-F1355A3673F0}"/>
                </a:ext>
              </a:extLst>
            </p:cNvPr>
            <p:cNvSpPr txBox="1"/>
            <p:nvPr/>
          </p:nvSpPr>
          <p:spPr>
            <a:xfrm>
              <a:off x="2073963" y="435989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76000D-B5BC-4D96-9AD9-23EE3612831C}"/>
                </a:ext>
              </a:extLst>
            </p:cNvPr>
            <p:cNvSpPr txBox="1"/>
            <p:nvPr/>
          </p:nvSpPr>
          <p:spPr>
            <a:xfrm>
              <a:off x="2073963" y="409828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E4AE04-134F-FD4F-4CD4-516BC6FC8AD9}"/>
                </a:ext>
              </a:extLst>
            </p:cNvPr>
            <p:cNvSpPr txBox="1"/>
            <p:nvPr/>
          </p:nvSpPr>
          <p:spPr>
            <a:xfrm>
              <a:off x="2073963" y="386980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3CD422-5036-B6AA-2361-6C3640FE9CDE}"/>
                </a:ext>
              </a:extLst>
            </p:cNvPr>
            <p:cNvSpPr txBox="1"/>
            <p:nvPr/>
          </p:nvSpPr>
          <p:spPr>
            <a:xfrm>
              <a:off x="2073963" y="360819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7DA97B-7AF9-2E83-FADC-095D5B43C423}"/>
                </a:ext>
              </a:extLst>
            </p:cNvPr>
            <p:cNvSpPr txBox="1"/>
            <p:nvPr/>
          </p:nvSpPr>
          <p:spPr>
            <a:xfrm>
              <a:off x="2060711" y="3373088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6AC0AB-608F-4903-2750-AAFA44872CA1}"/>
                </a:ext>
              </a:extLst>
            </p:cNvPr>
            <p:cNvSpPr txBox="1"/>
            <p:nvPr/>
          </p:nvSpPr>
          <p:spPr>
            <a:xfrm>
              <a:off x="2285996" y="313618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2EAB38-F406-2CA5-3F36-8E1A3CCCAABD}"/>
                </a:ext>
              </a:extLst>
            </p:cNvPr>
            <p:cNvSpPr txBox="1"/>
            <p:nvPr/>
          </p:nvSpPr>
          <p:spPr>
            <a:xfrm>
              <a:off x="2285996" y="287457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6B8F0F-1951-EDFE-3330-5E804B9247B5}"/>
                </a:ext>
              </a:extLst>
            </p:cNvPr>
            <p:cNvSpPr txBox="1"/>
            <p:nvPr/>
          </p:nvSpPr>
          <p:spPr>
            <a:xfrm>
              <a:off x="2285996" y="264609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E25826-1516-7C88-C7FD-FDA2353B6625}"/>
                </a:ext>
              </a:extLst>
            </p:cNvPr>
            <p:cNvSpPr txBox="1"/>
            <p:nvPr/>
          </p:nvSpPr>
          <p:spPr>
            <a:xfrm>
              <a:off x="2285996" y="2384481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3651282-14E4-F3C8-881A-A566F6DC2A1E}"/>
                </a:ext>
              </a:extLst>
            </p:cNvPr>
            <p:cNvSpPr txBox="1"/>
            <p:nvPr/>
          </p:nvSpPr>
          <p:spPr>
            <a:xfrm>
              <a:off x="2272744" y="2149375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0318B1-450E-B627-A3FE-DDFE2F8C0DFE}"/>
                </a:ext>
              </a:extLst>
            </p:cNvPr>
            <p:cNvSpPr txBox="1"/>
            <p:nvPr/>
          </p:nvSpPr>
          <p:spPr>
            <a:xfrm>
              <a:off x="2299248" y="435989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0DA631B-F21C-FBC2-8045-F774CB8270A3}"/>
                </a:ext>
              </a:extLst>
            </p:cNvPr>
            <p:cNvSpPr txBox="1"/>
            <p:nvPr/>
          </p:nvSpPr>
          <p:spPr>
            <a:xfrm>
              <a:off x="2299248" y="409828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5F8BCFF-5819-F9EC-B516-CF96FC0CEB84}"/>
                </a:ext>
              </a:extLst>
            </p:cNvPr>
            <p:cNvSpPr txBox="1"/>
            <p:nvPr/>
          </p:nvSpPr>
          <p:spPr>
            <a:xfrm>
              <a:off x="2299248" y="386980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7CEF2A1-A529-FADA-960F-E9CDA8BE7A15}"/>
                </a:ext>
              </a:extLst>
            </p:cNvPr>
            <p:cNvSpPr txBox="1"/>
            <p:nvPr/>
          </p:nvSpPr>
          <p:spPr>
            <a:xfrm>
              <a:off x="2299248" y="360819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4895582-DE25-1C61-B3E5-823630AAB3C4}"/>
                </a:ext>
              </a:extLst>
            </p:cNvPr>
            <p:cNvSpPr txBox="1"/>
            <p:nvPr/>
          </p:nvSpPr>
          <p:spPr>
            <a:xfrm>
              <a:off x="2285996" y="3373088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EC22CB-203B-E3AA-6EBE-F90DFFFEC64B}"/>
                </a:ext>
              </a:extLst>
            </p:cNvPr>
            <p:cNvSpPr txBox="1"/>
            <p:nvPr/>
          </p:nvSpPr>
          <p:spPr>
            <a:xfrm>
              <a:off x="2501343" y="4359894"/>
              <a:ext cx="2584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28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5A63800-8A5E-FD30-EABF-054934D55AED}"/>
              </a:ext>
            </a:extLst>
          </p:cNvPr>
          <p:cNvSpPr txBox="1"/>
          <p:nvPr/>
        </p:nvSpPr>
        <p:spPr>
          <a:xfrm>
            <a:off x="7667025" y="4659836"/>
            <a:ext cx="176189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70C0"/>
                </a:solidFill>
              </a:rPr>
              <a:t>0,39</a:t>
            </a:r>
          </a:p>
        </p:txBody>
      </p:sp>
    </p:spTree>
    <p:extLst>
      <p:ext uri="{BB962C8B-B14F-4D97-AF65-F5344CB8AC3E}">
        <p14:creationId xmlns:p14="http://schemas.microsoft.com/office/powerpoint/2010/main" val="7078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A573249C-BB72-10E3-A47C-B4BE73932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43" y="1311965"/>
            <a:ext cx="11406914" cy="4472098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865152-E210-7FB2-13BC-D5D58623CF40}"/>
              </a:ext>
            </a:extLst>
          </p:cNvPr>
          <p:cNvSpPr txBox="1"/>
          <p:nvPr/>
        </p:nvSpPr>
        <p:spPr>
          <a:xfrm>
            <a:off x="324678" y="504093"/>
            <a:ext cx="2438400" cy="584775"/>
          </a:xfrm>
          <a:prstGeom prst="rect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chemeClr val="accent1"/>
                </a:solidFill>
              </a:rPr>
              <a:t>صفحة 39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56D13-DF41-A495-4645-6F782AD990F6}"/>
              </a:ext>
            </a:extLst>
          </p:cNvPr>
          <p:cNvSpPr txBox="1"/>
          <p:nvPr/>
        </p:nvSpPr>
        <p:spPr>
          <a:xfrm>
            <a:off x="9012121" y="4335158"/>
            <a:ext cx="176189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70C0"/>
                </a:solidFill>
              </a:rPr>
              <a:t>0,41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91747-53CA-DEC5-5B77-F233E4C57110}"/>
              </a:ext>
            </a:extLst>
          </p:cNvPr>
          <p:cNvSpPr txBox="1"/>
          <p:nvPr/>
        </p:nvSpPr>
        <p:spPr>
          <a:xfrm>
            <a:off x="3829879" y="3070783"/>
            <a:ext cx="3114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7A74E-9D0C-E19F-4841-84B6F9465C83}"/>
              </a:ext>
            </a:extLst>
          </p:cNvPr>
          <p:cNvSpPr txBox="1"/>
          <p:nvPr/>
        </p:nvSpPr>
        <p:spPr>
          <a:xfrm>
            <a:off x="3430657" y="4336774"/>
            <a:ext cx="142129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70C0"/>
                </a:solidFill>
              </a:rPr>
              <a:t>0,53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907950-ABAB-6754-A624-BC7FE7EF6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68" y="3113619"/>
            <a:ext cx="1646063" cy="25788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3DB19C-A3D5-AFE0-60B5-E1C6C253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956" y="3080488"/>
            <a:ext cx="768163" cy="27068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E5DDB38-25F6-38EE-5E80-FF9B8867D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78" y="3106993"/>
            <a:ext cx="2328874" cy="257883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ED43D93-36C6-A2BF-4EA6-1B3979C59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13" y="3052654"/>
            <a:ext cx="1249788" cy="27007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25C6E2-44AA-8F6D-5EEE-016FF6710AFE}"/>
              </a:ext>
            </a:extLst>
          </p:cNvPr>
          <p:cNvSpPr/>
          <p:nvPr/>
        </p:nvSpPr>
        <p:spPr>
          <a:xfrm>
            <a:off x="508085" y="3049370"/>
            <a:ext cx="5300869" cy="2657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7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3900" dirty="0">
                <a:latin typeface="Abdo Free" panose="02000000000000000000" pitchFamily="2" charset="-78"/>
                <a:cs typeface="Abdo Free" panose="02000000000000000000" pitchFamily="2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141332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97" y="5680333"/>
            <a:ext cx="1720206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4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156000" y="168510"/>
            <a:ext cx="11880000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Kavir" panose="01000000000000000000" pitchFamily="2" charset="-78"/>
                <a:cs typeface="A Kavir" panose="01000000000000000000" pitchFamily="2" charset="-78"/>
              </a:rPr>
              <a:t>أيهما أفضل ؟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 Kavir" panose="01000000000000000000" pitchFamily="2" charset="-78"/>
              <a:cs typeface="A Kavir" panose="01000000000000000000" pitchFamily="2" charset="-78"/>
            </a:endParaRPr>
          </a:p>
        </p:txBody>
      </p:sp>
      <p:sp>
        <p:nvSpPr>
          <p:cNvPr id="12" name="BG Color Square Right"/>
          <p:cNvSpPr/>
          <p:nvPr/>
        </p:nvSpPr>
        <p:spPr>
          <a:xfrm>
            <a:off x="6244742" y="1777019"/>
            <a:ext cx="5791258" cy="3647858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G Color Square Left"/>
          <p:cNvSpPr/>
          <p:nvPr/>
        </p:nvSpPr>
        <p:spPr>
          <a:xfrm>
            <a:off x="156000" y="1777019"/>
            <a:ext cx="5791258" cy="36478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Placeholder Left"/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414" t="4507" r="3837" b="7032"/>
          <a:stretch/>
        </p:blipFill>
        <p:spPr>
          <a:xfrm>
            <a:off x="156000" y="1777019"/>
            <a:ext cx="5791258" cy="3647857"/>
          </a:xfrm>
          <a:prstGeom prst="rect">
            <a:avLst/>
          </a:prstGeom>
        </p:spPr>
      </p:pic>
      <p:pic>
        <p:nvPicPr>
          <p:cNvPr id="9" name="Image Placeholder Right"/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9513" t="13771"/>
          <a:stretch/>
        </p:blipFill>
        <p:spPr>
          <a:xfrm>
            <a:off x="6244742" y="1777019"/>
            <a:ext cx="5791258" cy="36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2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97" y="5680333"/>
            <a:ext cx="1720206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4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156000" y="168510"/>
            <a:ext cx="11880000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Kavir" panose="01000000000000000000" pitchFamily="2" charset="-78"/>
                <a:cs typeface="A Kavir" panose="01000000000000000000" pitchFamily="2" charset="-78"/>
              </a:rPr>
              <a:t>أيهما أفضل ؟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 Kavir" panose="01000000000000000000" pitchFamily="2" charset="-78"/>
              <a:cs typeface="A Kavir" panose="01000000000000000000" pitchFamily="2" charset="-78"/>
            </a:endParaRPr>
          </a:p>
        </p:txBody>
      </p:sp>
      <p:sp>
        <p:nvSpPr>
          <p:cNvPr id="12" name="BG Color Square Right"/>
          <p:cNvSpPr/>
          <p:nvPr/>
        </p:nvSpPr>
        <p:spPr>
          <a:xfrm>
            <a:off x="6244742" y="1777019"/>
            <a:ext cx="5791258" cy="3647858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G Color Square Left"/>
          <p:cNvSpPr/>
          <p:nvPr/>
        </p:nvSpPr>
        <p:spPr>
          <a:xfrm>
            <a:off x="156000" y="1777019"/>
            <a:ext cx="5791258" cy="36478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Placeholder Left"/>
          <p:cNvPicPr>
            <a:picLocks noChangeAspect="1"/>
          </p:cNvPicPr>
          <p:nvPr/>
        </p:nvPicPr>
        <p:blipFill rotWithShape="1">
          <a:blip r:embed="rId6"/>
          <a:srcRect l="31974" b="11353"/>
          <a:stretch/>
        </p:blipFill>
        <p:spPr>
          <a:xfrm>
            <a:off x="156000" y="1777018"/>
            <a:ext cx="5791258" cy="3647857"/>
          </a:xfrm>
          <a:prstGeom prst="rect">
            <a:avLst/>
          </a:prstGeom>
        </p:spPr>
      </p:pic>
      <p:pic>
        <p:nvPicPr>
          <p:cNvPr id="9" name="Image Placeholder Right"/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6244742" y="1777019"/>
            <a:ext cx="5791258" cy="36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39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97" y="5680333"/>
            <a:ext cx="1720206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4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156000" y="168510"/>
            <a:ext cx="11880000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Kavir" panose="01000000000000000000" pitchFamily="2" charset="-78"/>
                <a:cs typeface="A Kavir" panose="01000000000000000000" pitchFamily="2" charset="-78"/>
              </a:rPr>
              <a:t>أيهما أفضل ؟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 Kavir" panose="01000000000000000000" pitchFamily="2" charset="-78"/>
              <a:cs typeface="A Kavir" panose="01000000000000000000" pitchFamily="2" charset="-78"/>
            </a:endParaRPr>
          </a:p>
        </p:txBody>
      </p:sp>
      <p:sp>
        <p:nvSpPr>
          <p:cNvPr id="12" name="BG Color Square Right"/>
          <p:cNvSpPr/>
          <p:nvPr/>
        </p:nvSpPr>
        <p:spPr>
          <a:xfrm>
            <a:off x="6244742" y="1777019"/>
            <a:ext cx="5791258" cy="3647858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G Color Square Left"/>
          <p:cNvSpPr/>
          <p:nvPr/>
        </p:nvSpPr>
        <p:spPr>
          <a:xfrm>
            <a:off x="156000" y="1777019"/>
            <a:ext cx="5791258" cy="36478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Placeholder Left"/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950" t="18675" r="7552" b="4488"/>
          <a:stretch/>
        </p:blipFill>
        <p:spPr>
          <a:xfrm>
            <a:off x="152371" y="1777018"/>
            <a:ext cx="5794887" cy="3647857"/>
          </a:xfrm>
          <a:prstGeom prst="rect">
            <a:avLst/>
          </a:prstGeom>
        </p:spPr>
      </p:pic>
      <p:pic>
        <p:nvPicPr>
          <p:cNvPr id="9" name="Image Placeholder Right"/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6244742" y="1777019"/>
            <a:ext cx="5794887" cy="36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04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97" y="5680333"/>
            <a:ext cx="1720206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4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156000" y="168510"/>
            <a:ext cx="11880000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Kavir" panose="01000000000000000000" pitchFamily="2" charset="-78"/>
                <a:cs typeface="A Kavir" panose="01000000000000000000" pitchFamily="2" charset="-78"/>
              </a:rPr>
              <a:t>أيهما أفضل ؟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 Kavir" panose="01000000000000000000" pitchFamily="2" charset="-78"/>
              <a:cs typeface="A Kavir" panose="01000000000000000000" pitchFamily="2" charset="-78"/>
            </a:endParaRPr>
          </a:p>
        </p:txBody>
      </p:sp>
      <p:sp>
        <p:nvSpPr>
          <p:cNvPr id="12" name="BG Color Square Right"/>
          <p:cNvSpPr/>
          <p:nvPr/>
        </p:nvSpPr>
        <p:spPr>
          <a:xfrm>
            <a:off x="6244742" y="1777019"/>
            <a:ext cx="5791258" cy="3647858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G Color Square Left"/>
          <p:cNvSpPr/>
          <p:nvPr/>
        </p:nvSpPr>
        <p:spPr>
          <a:xfrm>
            <a:off x="156000" y="1777019"/>
            <a:ext cx="5791258" cy="36478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Placeholder Left"/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15994"/>
          <a:stretch/>
        </p:blipFill>
        <p:spPr>
          <a:xfrm>
            <a:off x="155999" y="1777959"/>
            <a:ext cx="5791258" cy="3647858"/>
          </a:xfrm>
          <a:prstGeom prst="rect">
            <a:avLst/>
          </a:prstGeom>
        </p:spPr>
      </p:pic>
      <p:pic>
        <p:nvPicPr>
          <p:cNvPr id="9" name="Image Placeholder Right"/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-12" r="20332"/>
          <a:stretch/>
        </p:blipFill>
        <p:spPr>
          <a:xfrm>
            <a:off x="6244743" y="1777019"/>
            <a:ext cx="5791258" cy="36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9096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E13122-F311-42FD-A551-F80E95967A7B}">
  <ds:schemaRefs>
    <ds:schemaRef ds:uri="http://schemas.microsoft.com/office/2006/metadata/properties"/>
    <ds:schemaRef ds:uri="16c05727-aa75-4e4a-9b5f-8a80a1165891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230e9df3-be65-4c73-a93b-d1236ebd677e"/>
    <ds:schemaRef ds:uri="http://www.w3.org/XML/1998/namespace"/>
    <ds:schemaRef ds:uri="71af3243-3dd4-4a8d-8c0d-dd76da1f02a5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4BD88FD9-F816-4DDA-AB4F-EFDCB988DB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E41239-C5EC-4F83-8E98-7D7D6C2BBF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Sketchlines design</Template>
  <TotalTime>236</TotalTime>
  <Words>197</Words>
  <Application>Microsoft Office PowerPoint</Application>
  <PresentationFormat>Widescreen</PresentationFormat>
  <Paragraphs>75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Meiryo</vt:lpstr>
      <vt:lpstr>A Kavir</vt:lpstr>
      <vt:lpstr>Abdo Free</vt:lpstr>
      <vt:lpstr>AlJareedaTitle</vt:lpstr>
      <vt:lpstr>Arial</vt:lpstr>
      <vt:lpstr>Calibri</vt:lpstr>
      <vt:lpstr>Calibri Light</vt:lpstr>
      <vt:lpstr>Corbel</vt:lpstr>
      <vt:lpstr>Gill Sans MT</vt:lpstr>
      <vt:lpstr>Sakkal Majalla</vt:lpstr>
      <vt:lpstr>SketchLinesVTI</vt:lpstr>
      <vt:lpstr>Office Theme</vt:lpstr>
      <vt:lpstr>1_Office Theme</vt:lpstr>
      <vt:lpstr>2_Office Theme</vt:lpstr>
      <vt:lpstr>(1-6): جمع الأعداد الكلية والعشرية وطرحها - الحصة الثانية  إعداد المعلمة: أ. نوره راشد</vt:lpstr>
      <vt:lpstr>PowerPoint Presentation</vt:lpstr>
      <vt:lpstr>PowerPoint Presentation</vt:lpstr>
      <vt:lpstr>PowerPoint Presentation</vt:lpstr>
      <vt:lpstr>فاصل تعليمي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(1-6): جمع الأعداد الكلية والعشرية وطرحها</dc:title>
  <dc:creator>nrmsa 97</dc:creator>
  <cp:lastModifiedBy>نوره راشد محمد علي</cp:lastModifiedBy>
  <cp:revision>17</cp:revision>
  <cp:lastPrinted>2022-10-10T04:00:35Z</cp:lastPrinted>
  <dcterms:created xsi:type="dcterms:W3CDTF">2022-10-09T11:34:38Z</dcterms:created>
  <dcterms:modified xsi:type="dcterms:W3CDTF">2023-06-10T17:13:53Z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